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media/image7.jpg" ContentType="image/jpeg"/>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9"/>
  </p:notesMasterIdLst>
  <p:handoutMasterIdLst>
    <p:handoutMasterId r:id="rId30"/>
  </p:handoutMasterIdLst>
  <p:sldIdLst>
    <p:sldId id="306" r:id="rId5"/>
    <p:sldId id="339" r:id="rId6"/>
    <p:sldId id="308" r:id="rId7"/>
    <p:sldId id="309" r:id="rId8"/>
    <p:sldId id="332" r:id="rId9"/>
    <p:sldId id="333" r:id="rId10"/>
    <p:sldId id="334" r:id="rId11"/>
    <p:sldId id="335" r:id="rId12"/>
    <p:sldId id="336" r:id="rId13"/>
    <p:sldId id="295" r:id="rId14"/>
    <p:sldId id="338" r:id="rId15"/>
    <p:sldId id="340" r:id="rId16"/>
    <p:sldId id="315" r:id="rId17"/>
    <p:sldId id="316" r:id="rId18"/>
    <p:sldId id="341" r:id="rId19"/>
    <p:sldId id="337" r:id="rId20"/>
    <p:sldId id="342" r:id="rId21"/>
    <p:sldId id="310" r:id="rId22"/>
    <p:sldId id="313" r:id="rId23"/>
    <p:sldId id="303" r:id="rId24"/>
    <p:sldId id="304" r:id="rId25"/>
    <p:sldId id="314" r:id="rId26"/>
    <p:sldId id="311" r:id="rId27"/>
    <p:sldId id="312" r:id="rId28"/>
  </p:sldIdLst>
  <p:sldSz cx="12192000" cy="6858000"/>
  <p:notesSz cx="6858000" cy="9144000"/>
  <p:custDataLst>
    <p:tags r:id="rId3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16" autoAdjust="0"/>
    <p:restoredTop sz="84967" autoAdjust="0"/>
  </p:normalViewPr>
  <p:slideViewPr>
    <p:cSldViewPr snapToGrid="0" showGuides="1">
      <p:cViewPr varScale="1">
        <p:scale>
          <a:sx n="82" d="100"/>
          <a:sy n="82" d="100"/>
        </p:scale>
        <p:origin x="456" y="72"/>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zh-CN" altLang="en-US" sz="2000"/>
              <a:t>智能手机</a:t>
            </a:r>
          </a:p>
        </c:rich>
      </c:tx>
      <c:layout>
        <c:manualLayout>
          <c:xMode val="edge"/>
          <c:yMode val="edge"/>
          <c:x val="0.416726612041809"/>
          <c:y val="3.07822013195602E-2"/>
        </c:manualLayout>
      </c:layout>
      <c:overlay val="0"/>
      <c:spPr>
        <a:noFill/>
        <a:ln>
          <a:noFill/>
        </a:ln>
        <a:effectLst/>
      </c:spPr>
      <c:txPr>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spPr>
            <a:solidFill>
              <a:schemeClr val="accent1">
                <a:lumMod val="75000"/>
              </a:schemeClr>
            </a:solidFill>
          </c:spPr>
          <c:dPt>
            <c:idx val="0"/>
            <c:bubble3D val="0"/>
            <c:spPr>
              <a:solidFill>
                <a:srgbClr val="FFC000"/>
              </a:solidFill>
              <a:ln>
                <a:solidFill>
                  <a:schemeClr val="bg1"/>
                </a:solidFill>
              </a:ln>
              <a:effectLst/>
            </c:spPr>
            <c:extLst>
              <c:ext xmlns:c16="http://schemas.microsoft.com/office/drawing/2014/chart" uri="{C3380CC4-5D6E-409C-BE32-E72D297353CC}">
                <c16:uniqueId val="{00000001-ED1E-4D71-93BC-043D64B4979D}"/>
              </c:ext>
            </c:extLst>
          </c:dPt>
          <c:dPt>
            <c:idx val="1"/>
            <c:bubble3D val="0"/>
            <c:spPr>
              <a:solidFill>
                <a:schemeClr val="accent6">
                  <a:lumMod val="75000"/>
                </a:schemeClr>
              </a:solidFill>
              <a:ln>
                <a:solidFill>
                  <a:schemeClr val="bg1"/>
                </a:solidFill>
              </a:ln>
              <a:effectLst/>
            </c:spPr>
            <c:extLst>
              <c:ext xmlns:c16="http://schemas.microsoft.com/office/drawing/2014/chart" uri="{C3380CC4-5D6E-409C-BE32-E72D297353CC}">
                <c16:uniqueId val="{00000003-ED1E-4D71-93BC-043D64B4979D}"/>
              </c:ext>
            </c:extLst>
          </c:dPt>
          <c:dLbls>
            <c:dLbl>
              <c:idx val="1"/>
              <c:layout>
                <c:manualLayout>
                  <c:x val="1.20247702112417E-2"/>
                  <c:y val="-0.22076177601448399"/>
                </c:manualLayout>
              </c:layout>
              <c:tx>
                <c:rich>
                  <a:bodyPr/>
                  <a:lstStyle/>
                  <a:p>
                    <a:r>
                      <a:rPr lang="en-US" altLang="zh-CN" sz="2400"/>
                      <a:t>99%</a:t>
                    </a:r>
                  </a:p>
                </c:rich>
              </c:tx>
              <c:dLblPos val="bestFit"/>
              <c:showLegendKey val="0"/>
              <c:showVal val="1"/>
              <c:showCatName val="0"/>
              <c:showSerName val="0"/>
              <c:showPercent val="0"/>
              <c:showBubbleSize val="0"/>
              <c:extLst>
                <c:ext xmlns:c15="http://schemas.microsoft.com/office/drawing/2012/chart" uri="{CE6537A1-D6FC-4f65-9D91-7224C49458BB}">
                  <c15:layout>
                    <c:manualLayout>
                      <c:w val="0.118651935753412"/>
                      <c:h val="9.2046183450930102E-2"/>
                    </c:manualLayout>
                  </c15:layout>
                  <c15:showDataLabelsRange val="0"/>
                </c:ext>
                <c:ext xmlns:c16="http://schemas.microsoft.com/office/drawing/2014/chart" uri="{C3380CC4-5D6E-409C-BE32-E72D297353CC}">
                  <c16:uniqueId val="{00000003-ED1E-4D71-93BC-043D64B4979D}"/>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其他</c:v>
                </c:pt>
                <c:pt idx="1">
                  <c:v>ARM</c:v>
                </c:pt>
              </c:strCache>
            </c:strRef>
          </c:cat>
          <c:val>
            <c:numRef>
              <c:f>Sheet1!$B$2:$B$3</c:f>
              <c:numCache>
                <c:formatCode>0%</c:formatCode>
                <c:ptCount val="2"/>
                <c:pt idx="0">
                  <c:v>0.01</c:v>
                </c:pt>
                <c:pt idx="1">
                  <c:v>0.99</c:v>
                </c:pt>
              </c:numCache>
            </c:numRef>
          </c:val>
          <c:extLst>
            <c:ext xmlns:c16="http://schemas.microsoft.com/office/drawing/2014/chart" uri="{C3380CC4-5D6E-409C-BE32-E72D297353CC}">
              <c16:uniqueId val="{00000004-ED1E-4D71-93BC-043D64B4979D}"/>
            </c:ext>
          </c:extLst>
        </c:ser>
        <c:dLbls>
          <c:showLegendKey val="0"/>
          <c:showVal val="0"/>
          <c:showCatName val="0"/>
          <c:showSerName val="0"/>
          <c:showPercent val="0"/>
          <c:showBubbleSize val="0"/>
          <c:showLeaderLines val="1"/>
        </c:dLbls>
        <c:firstSliceAng val="0"/>
      </c:pieChart>
      <c:spPr>
        <a:noFill/>
        <a:ln>
          <a:noFill/>
        </a:ln>
        <a:effectLst/>
      </c:spPr>
    </c:plotArea>
    <c:legend>
      <c:legendPos val="t"/>
      <c:legendEntry>
        <c:idx val="0"/>
        <c:txPr>
          <a:bodyPr rot="0" spcFirstLastPara="0" vertOverflow="ellipsis" vert="horz" wrap="square" anchor="ctr" anchorCtr="1"/>
          <a:lstStyle/>
          <a:p>
            <a:pPr>
              <a:defRPr lang="zh-CN" sz="1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Entry>
      <c:legendEntry>
        <c:idx val="1"/>
        <c:txPr>
          <a:bodyPr rot="0" spcFirstLastPara="0" vertOverflow="ellipsis" vert="horz" wrap="square" anchor="ctr" anchorCtr="1"/>
          <a:lstStyle/>
          <a:p>
            <a:pPr>
              <a:defRPr lang="zh-CN" sz="1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zh-CN" altLang="en-US" sz="2000"/>
              <a:t>调制控制器</a:t>
            </a:r>
          </a:p>
        </c:rich>
      </c:tx>
      <c:layout>
        <c:manualLayout>
          <c:xMode val="edge"/>
          <c:yMode val="edge"/>
          <c:x val="0.36243269400474298"/>
          <c:y val="3.3845574859671199E-2"/>
        </c:manualLayout>
      </c:layout>
      <c:overlay val="0"/>
      <c:spPr>
        <a:noFill/>
        <a:ln>
          <a:noFill/>
        </a:ln>
        <a:effectLst/>
      </c:spPr>
      <c:txPr>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spPr>
            <a:solidFill>
              <a:schemeClr val="accent1">
                <a:lumMod val="75000"/>
              </a:schemeClr>
            </a:solidFill>
          </c:spPr>
          <c:dPt>
            <c:idx val="0"/>
            <c:bubble3D val="0"/>
            <c:spPr>
              <a:solidFill>
                <a:srgbClr val="FFC000"/>
              </a:solidFill>
              <a:ln>
                <a:solidFill>
                  <a:schemeClr val="bg1"/>
                </a:solidFill>
              </a:ln>
              <a:effectLst/>
            </c:spPr>
            <c:extLst>
              <c:ext xmlns:c16="http://schemas.microsoft.com/office/drawing/2014/chart" uri="{C3380CC4-5D6E-409C-BE32-E72D297353CC}">
                <c16:uniqueId val="{00000001-D9A7-4A46-B019-60922211F54E}"/>
              </c:ext>
            </c:extLst>
          </c:dPt>
          <c:dPt>
            <c:idx val="1"/>
            <c:bubble3D val="0"/>
            <c:spPr>
              <a:solidFill>
                <a:schemeClr val="accent6">
                  <a:lumMod val="75000"/>
                </a:schemeClr>
              </a:solidFill>
              <a:ln>
                <a:solidFill>
                  <a:schemeClr val="bg1"/>
                </a:solidFill>
              </a:ln>
              <a:effectLst/>
            </c:spPr>
            <c:extLst>
              <c:ext xmlns:c16="http://schemas.microsoft.com/office/drawing/2014/chart" uri="{C3380CC4-5D6E-409C-BE32-E72D297353CC}">
                <c16:uniqueId val="{00000003-D9A7-4A46-B019-60922211F54E}"/>
              </c:ext>
            </c:extLst>
          </c:dPt>
          <c:dLbls>
            <c:dLbl>
              <c:idx val="0"/>
              <c:delete val="1"/>
              <c:extLst>
                <c:ext xmlns:c15="http://schemas.microsoft.com/office/drawing/2012/chart" uri="{CE6537A1-D6FC-4f65-9D91-7224C49458BB}"/>
                <c:ext xmlns:c16="http://schemas.microsoft.com/office/drawing/2014/chart" uri="{C3380CC4-5D6E-409C-BE32-E72D297353CC}">
                  <c16:uniqueId val="{00000001-D9A7-4A46-B019-60922211F54E}"/>
                </c:ext>
              </c:extLst>
            </c:dLbl>
            <c:dLbl>
              <c:idx val="1"/>
              <c:layout>
                <c:manualLayout>
                  <c:x val="8.1093434297225594E-3"/>
                  <c:y val="-0.226505601402192"/>
                </c:manualLayout>
              </c:layout>
              <c:tx>
                <c:rich>
                  <a:bodyPr/>
                  <a:lstStyle/>
                  <a:p>
                    <a:r>
                      <a:rPr lang="en-US" altLang="zh-CN" sz="2400"/>
                      <a:t>99%</a:t>
                    </a:r>
                  </a:p>
                </c:rich>
              </c:tx>
              <c:dLblPos val="bestFit"/>
              <c:showLegendKey val="0"/>
              <c:showVal val="1"/>
              <c:showCatName val="0"/>
              <c:showSerName val="0"/>
              <c:showPercent val="0"/>
              <c:showBubbleSize val="0"/>
              <c:extLst>
                <c:ext xmlns:c15="http://schemas.microsoft.com/office/drawing/2012/chart" uri="{CE6537A1-D6FC-4f65-9D91-7224C49458BB}">
                  <c15:layout>
                    <c:manualLayout>
                      <c:w val="0.118651935753412"/>
                      <c:h val="9.2046183450930102E-2"/>
                    </c:manualLayout>
                  </c15:layout>
                  <c15:showDataLabelsRange val="0"/>
                </c:ext>
                <c:ext xmlns:c16="http://schemas.microsoft.com/office/drawing/2014/chart" uri="{C3380CC4-5D6E-409C-BE32-E72D297353CC}">
                  <c16:uniqueId val="{00000003-D9A7-4A46-B019-60922211F54E}"/>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其他</c:v>
                </c:pt>
                <c:pt idx="1">
                  <c:v>ARM</c:v>
                </c:pt>
              </c:strCache>
            </c:strRef>
          </c:cat>
          <c:val>
            <c:numRef>
              <c:f>Sheet1!$B$2:$B$3</c:f>
              <c:numCache>
                <c:formatCode>0%</c:formatCode>
                <c:ptCount val="2"/>
                <c:pt idx="0">
                  <c:v>0.01</c:v>
                </c:pt>
                <c:pt idx="1">
                  <c:v>0.99</c:v>
                </c:pt>
              </c:numCache>
            </c:numRef>
          </c:val>
          <c:extLst>
            <c:ext xmlns:c16="http://schemas.microsoft.com/office/drawing/2014/chart" uri="{C3380CC4-5D6E-409C-BE32-E72D297353CC}">
              <c16:uniqueId val="{00000004-D9A7-4A46-B019-60922211F54E}"/>
            </c:ext>
          </c:extLst>
        </c:ser>
        <c:dLbls>
          <c:showLegendKey val="0"/>
          <c:showVal val="0"/>
          <c:showCatName val="0"/>
          <c:showSerName val="0"/>
          <c:showPercent val="0"/>
          <c:showBubbleSize val="0"/>
          <c:showLeaderLines val="1"/>
        </c:dLbls>
        <c:firstSliceAng val="0"/>
      </c:pieChart>
      <c:spPr>
        <a:noFill/>
        <a:ln>
          <a:noFill/>
        </a:ln>
        <a:effectLst/>
      </c:spPr>
    </c:plotArea>
    <c:legend>
      <c:legendPos val="t"/>
      <c:legendEntry>
        <c:idx val="0"/>
        <c:txPr>
          <a:bodyPr rot="0" spcFirstLastPara="0" vertOverflow="ellipsis" vert="horz" wrap="square" anchor="ctr" anchorCtr="1"/>
          <a:lstStyle/>
          <a:p>
            <a:pPr>
              <a:defRPr lang="zh-CN" sz="1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Entry>
      <c:legendEntry>
        <c:idx val="1"/>
        <c:txPr>
          <a:bodyPr rot="0" spcFirstLastPara="0" vertOverflow="ellipsis" vert="horz" wrap="square" anchor="ctr" anchorCtr="1"/>
          <a:lstStyle/>
          <a:p>
            <a:pPr>
              <a:defRPr lang="zh-CN" sz="1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zh-CN" altLang="en-US" sz="2000"/>
              <a:t>车载信息设备</a:t>
            </a:r>
          </a:p>
        </c:rich>
      </c:tx>
      <c:layout>
        <c:manualLayout>
          <c:xMode val="edge"/>
          <c:yMode val="edge"/>
          <c:x val="0.33058722284838699"/>
          <c:y val="3.00163579345324E-2"/>
        </c:manualLayout>
      </c:layout>
      <c:overlay val="0"/>
      <c:spPr>
        <a:noFill/>
        <a:ln>
          <a:noFill/>
        </a:ln>
        <a:effectLst/>
      </c:spPr>
      <c:txPr>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spPr>
            <a:solidFill>
              <a:schemeClr val="accent1">
                <a:lumMod val="75000"/>
              </a:schemeClr>
            </a:solidFill>
          </c:spPr>
          <c:dPt>
            <c:idx val="0"/>
            <c:bubble3D val="0"/>
            <c:spPr>
              <a:solidFill>
                <a:srgbClr val="FFC000"/>
              </a:solidFill>
              <a:ln>
                <a:solidFill>
                  <a:schemeClr val="bg1"/>
                </a:solidFill>
              </a:ln>
              <a:effectLst/>
            </c:spPr>
            <c:extLst>
              <c:ext xmlns:c16="http://schemas.microsoft.com/office/drawing/2014/chart" uri="{C3380CC4-5D6E-409C-BE32-E72D297353CC}">
                <c16:uniqueId val="{00000001-CB40-4FFA-8CEF-5D410DA8F357}"/>
              </c:ext>
            </c:extLst>
          </c:dPt>
          <c:dPt>
            <c:idx val="1"/>
            <c:bubble3D val="0"/>
            <c:spPr>
              <a:solidFill>
                <a:schemeClr val="accent6">
                  <a:lumMod val="75000"/>
                </a:schemeClr>
              </a:solidFill>
              <a:ln>
                <a:solidFill>
                  <a:schemeClr val="bg1"/>
                </a:solidFill>
              </a:ln>
              <a:effectLst/>
            </c:spPr>
            <c:extLst>
              <c:ext xmlns:c16="http://schemas.microsoft.com/office/drawing/2014/chart" uri="{C3380CC4-5D6E-409C-BE32-E72D297353CC}">
                <c16:uniqueId val="{00000003-CB40-4FFA-8CEF-5D410DA8F357}"/>
              </c:ext>
            </c:extLst>
          </c:dPt>
          <c:dLbls>
            <c:dLbl>
              <c:idx val="0"/>
              <c:delete val="1"/>
              <c:extLst>
                <c:ext xmlns:c15="http://schemas.microsoft.com/office/drawing/2012/chart" uri="{CE6537A1-D6FC-4f65-9D91-7224C49458BB}"/>
                <c:ext xmlns:c16="http://schemas.microsoft.com/office/drawing/2014/chart" uri="{C3380CC4-5D6E-409C-BE32-E72D297353CC}">
                  <c16:uniqueId val="{00000001-CB40-4FFA-8CEF-5D410DA8F357}"/>
                </c:ext>
              </c:extLst>
            </c:dLbl>
            <c:dLbl>
              <c:idx val="1"/>
              <c:layout>
                <c:manualLayout>
                  <c:x val="3.5256302448255603E-2"/>
                  <c:y val="-0.21425210724174801"/>
                </c:manualLayout>
              </c:layout>
              <c:tx>
                <c:rich>
                  <a:bodyPr/>
                  <a:lstStyle/>
                  <a:p>
                    <a:r>
                      <a:rPr lang="en-US" altLang="zh-CN" sz="2400"/>
                      <a:t>95%</a:t>
                    </a:r>
                  </a:p>
                </c:rich>
              </c:tx>
              <c:dLblPos val="bestFit"/>
              <c:showLegendKey val="0"/>
              <c:showVal val="1"/>
              <c:showCatName val="0"/>
              <c:showSerName val="0"/>
              <c:showPercent val="0"/>
              <c:showBubbleSize val="0"/>
              <c:extLst>
                <c:ext xmlns:c15="http://schemas.microsoft.com/office/drawing/2012/chart" uri="{CE6537A1-D6FC-4f65-9D91-7224C49458BB}">
                  <c15:layout>
                    <c:manualLayout>
                      <c:w val="0.118651935753412"/>
                      <c:h val="9.2046183450930102E-2"/>
                    </c:manualLayout>
                  </c15:layout>
                  <c15:showDataLabelsRange val="0"/>
                </c:ext>
                <c:ext xmlns:c16="http://schemas.microsoft.com/office/drawing/2014/chart" uri="{C3380CC4-5D6E-409C-BE32-E72D297353CC}">
                  <c16:uniqueId val="{00000003-CB40-4FFA-8CEF-5D410DA8F357}"/>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其他</c:v>
                </c:pt>
                <c:pt idx="1">
                  <c:v>ARM</c:v>
                </c:pt>
              </c:strCache>
            </c:strRef>
          </c:cat>
          <c:val>
            <c:numRef>
              <c:f>Sheet1!$B$2:$B$3</c:f>
              <c:numCache>
                <c:formatCode>0%</c:formatCode>
                <c:ptCount val="2"/>
                <c:pt idx="0">
                  <c:v>0.05</c:v>
                </c:pt>
                <c:pt idx="1">
                  <c:v>0.95</c:v>
                </c:pt>
              </c:numCache>
            </c:numRef>
          </c:val>
          <c:extLst>
            <c:ext xmlns:c16="http://schemas.microsoft.com/office/drawing/2014/chart" uri="{C3380CC4-5D6E-409C-BE32-E72D297353CC}">
              <c16:uniqueId val="{00000004-CB40-4FFA-8CEF-5D410DA8F357}"/>
            </c:ext>
          </c:extLst>
        </c:ser>
        <c:dLbls>
          <c:showLegendKey val="0"/>
          <c:showVal val="0"/>
          <c:showCatName val="0"/>
          <c:showSerName val="0"/>
          <c:showPercent val="0"/>
          <c:showBubbleSize val="0"/>
          <c:showLeaderLines val="1"/>
        </c:dLbls>
        <c:firstSliceAng val="0"/>
      </c:pieChart>
      <c:spPr>
        <a:noFill/>
        <a:ln>
          <a:noFill/>
        </a:ln>
        <a:effectLst/>
      </c:spPr>
    </c:plotArea>
    <c:legend>
      <c:legendPos val="t"/>
      <c:legendEntry>
        <c:idx val="0"/>
        <c:txPr>
          <a:bodyPr rot="0" spcFirstLastPara="0" vertOverflow="ellipsis" vert="horz" wrap="square" anchor="ctr" anchorCtr="1"/>
          <a:lstStyle/>
          <a:p>
            <a:pPr>
              <a:defRPr lang="zh-CN" sz="1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Entry>
      <c:legendEntry>
        <c:idx val="1"/>
        <c:txPr>
          <a:bodyPr rot="0" spcFirstLastPara="0" vertOverflow="ellipsis" vert="horz" wrap="square" anchor="ctr" anchorCtr="1"/>
          <a:lstStyle/>
          <a:p>
            <a:pPr>
              <a:defRPr lang="zh-CN" sz="1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r>
              <a:rPr lang="zh-CN" altLang="en-US" sz="2000"/>
              <a:t>可穿戴设备</a:t>
            </a:r>
          </a:p>
        </c:rich>
      </c:tx>
      <c:layout>
        <c:manualLayout>
          <c:xMode val="edge"/>
          <c:yMode val="edge"/>
          <c:x val="0.36034446638793299"/>
          <c:y val="2.7718827779449201E-2"/>
        </c:manualLayout>
      </c:layout>
      <c:overlay val="0"/>
      <c:spPr>
        <a:noFill/>
        <a:ln>
          <a:noFill/>
        </a:ln>
        <a:effectLst/>
      </c:spPr>
      <c:txPr>
        <a:bodyPr rot="0" spcFirstLastPara="0" vertOverflow="ellipsis" vert="horz" wrap="square" anchor="ctr" anchorCtr="1"/>
        <a:lstStyle/>
        <a:p>
          <a:pPr defTabSz="914400">
            <a:defRPr lang="zh-CN" sz="1400" b="1" i="0" u="none" strike="noStrike" kern="1200" baseline="0">
              <a:solidFill>
                <a:schemeClr val="tx1">
                  <a:lumMod val="75000"/>
                  <a:lumOff val="2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spPr>
            <a:solidFill>
              <a:schemeClr val="accent1">
                <a:lumMod val="75000"/>
              </a:schemeClr>
            </a:solidFill>
          </c:spPr>
          <c:dPt>
            <c:idx val="0"/>
            <c:bubble3D val="0"/>
            <c:spPr>
              <a:solidFill>
                <a:srgbClr val="FFC000"/>
              </a:solidFill>
              <a:ln>
                <a:solidFill>
                  <a:schemeClr val="bg1"/>
                </a:solidFill>
              </a:ln>
              <a:effectLst/>
            </c:spPr>
            <c:extLst>
              <c:ext xmlns:c16="http://schemas.microsoft.com/office/drawing/2014/chart" uri="{C3380CC4-5D6E-409C-BE32-E72D297353CC}">
                <c16:uniqueId val="{00000001-CB0F-4130-AF1E-2EF4D2957E93}"/>
              </c:ext>
            </c:extLst>
          </c:dPt>
          <c:dPt>
            <c:idx val="1"/>
            <c:bubble3D val="0"/>
            <c:spPr>
              <a:solidFill>
                <a:schemeClr val="accent6">
                  <a:lumMod val="75000"/>
                </a:schemeClr>
              </a:solidFill>
              <a:ln>
                <a:solidFill>
                  <a:schemeClr val="bg1"/>
                </a:solidFill>
              </a:ln>
              <a:effectLst/>
            </c:spPr>
            <c:extLst>
              <c:ext xmlns:c16="http://schemas.microsoft.com/office/drawing/2014/chart" uri="{C3380CC4-5D6E-409C-BE32-E72D297353CC}">
                <c16:uniqueId val="{00000003-CB0F-4130-AF1E-2EF4D2957E93}"/>
              </c:ext>
            </c:extLst>
          </c:dPt>
          <c:dLbls>
            <c:dLbl>
              <c:idx val="0"/>
              <c:delete val="1"/>
              <c:extLst>
                <c:ext xmlns:c15="http://schemas.microsoft.com/office/drawing/2012/chart" uri="{CE6537A1-D6FC-4f65-9D91-7224C49458BB}"/>
                <c:ext xmlns:c16="http://schemas.microsoft.com/office/drawing/2014/chart" uri="{C3380CC4-5D6E-409C-BE32-E72D297353CC}">
                  <c16:uniqueId val="{00000001-CB0F-4130-AF1E-2EF4D2957E93}"/>
                </c:ext>
              </c:extLst>
            </c:dLbl>
            <c:dLbl>
              <c:idx val="1"/>
              <c:layout>
                <c:manualLayout>
                  <c:x val="6.9712058125624393E-2"/>
                  <c:y val="-0.20965704693158199"/>
                </c:manualLayout>
              </c:layout>
              <c:tx>
                <c:rich>
                  <a:bodyPr/>
                  <a:lstStyle/>
                  <a:p>
                    <a:r>
                      <a:rPr lang="en-US" altLang="zh-CN" sz="2400"/>
                      <a:t>90%</a:t>
                    </a:r>
                  </a:p>
                </c:rich>
              </c:tx>
              <c:dLblPos val="bestFit"/>
              <c:showLegendKey val="0"/>
              <c:showVal val="1"/>
              <c:showCatName val="0"/>
              <c:showSerName val="0"/>
              <c:showPercent val="0"/>
              <c:showBubbleSize val="0"/>
              <c:extLst>
                <c:ext xmlns:c15="http://schemas.microsoft.com/office/drawing/2012/chart" uri="{CE6537A1-D6FC-4f65-9D91-7224C49458BB}">
                  <c15:layout>
                    <c:manualLayout>
                      <c:w val="0.118651935753412"/>
                      <c:h val="9.2046183450930102E-2"/>
                    </c:manualLayout>
                  </c15:layout>
                  <c15:showDataLabelsRange val="0"/>
                </c:ext>
                <c:ext xmlns:c16="http://schemas.microsoft.com/office/drawing/2014/chart" uri="{C3380CC4-5D6E-409C-BE32-E72D297353CC}">
                  <c16:uniqueId val="{00000003-CB0F-4130-AF1E-2EF4D2957E93}"/>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tx1">
                        <a:lumMod val="75000"/>
                        <a:lumOff val="25000"/>
                      </a:schemeClr>
                    </a:solidFill>
                    <a:latin typeface="+mn-lt"/>
                    <a:ea typeface="+mn-ea"/>
                    <a:cs typeface="+mn-cs"/>
                  </a:defRPr>
                </a:pPr>
                <a:endParaRPr lang="zh-CN"/>
              </a:p>
            </c:txPr>
            <c:dLblPos val="bestFit"/>
            <c:showLegendKey val="0"/>
            <c:showVal val="0"/>
            <c:showCatName val="0"/>
            <c:showSerName val="0"/>
            <c:showPercent val="0"/>
            <c:showBubbleSize val="0"/>
            <c:extLst>
              <c:ext xmlns:c15="http://schemas.microsoft.com/office/drawing/2012/chart" uri="{CE6537A1-D6FC-4f65-9D91-7224C49458BB}"/>
            </c:extLst>
          </c:dLbls>
          <c:cat>
            <c:strRef>
              <c:f>Sheet1!$A$2:$A$3</c:f>
              <c:strCache>
                <c:ptCount val="2"/>
                <c:pt idx="0">
                  <c:v>其他</c:v>
                </c:pt>
                <c:pt idx="1">
                  <c:v>ARM</c:v>
                </c:pt>
              </c:strCache>
            </c:strRef>
          </c:cat>
          <c:val>
            <c:numRef>
              <c:f>Sheet1!$B$2:$B$3</c:f>
              <c:numCache>
                <c:formatCode>0%</c:formatCode>
                <c:ptCount val="2"/>
                <c:pt idx="0">
                  <c:v>0.1</c:v>
                </c:pt>
                <c:pt idx="1">
                  <c:v>0.9</c:v>
                </c:pt>
              </c:numCache>
            </c:numRef>
          </c:val>
          <c:extLst>
            <c:ext xmlns:c16="http://schemas.microsoft.com/office/drawing/2014/chart" uri="{C3380CC4-5D6E-409C-BE32-E72D297353CC}">
              <c16:uniqueId val="{00000004-CB0F-4130-AF1E-2EF4D2957E93}"/>
            </c:ext>
          </c:extLst>
        </c:ser>
        <c:dLbls>
          <c:showLegendKey val="0"/>
          <c:showVal val="0"/>
          <c:showCatName val="0"/>
          <c:showSerName val="0"/>
          <c:showPercent val="0"/>
          <c:showBubbleSize val="0"/>
          <c:showLeaderLines val="1"/>
        </c:dLbls>
        <c:firstSliceAng val="0"/>
      </c:pieChart>
      <c:spPr>
        <a:noFill/>
        <a:ln>
          <a:noFill/>
        </a:ln>
        <a:effectLst/>
      </c:spPr>
    </c:plotArea>
    <c:legend>
      <c:legendPos val="t"/>
      <c:legendEntry>
        <c:idx val="0"/>
        <c:txPr>
          <a:bodyPr rot="0" spcFirstLastPara="0" vertOverflow="ellipsis" vert="horz" wrap="square" anchor="ctr" anchorCtr="1"/>
          <a:lstStyle/>
          <a:p>
            <a:pPr>
              <a:defRPr lang="zh-CN" sz="1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Entry>
      <c:legendEntry>
        <c:idx val="1"/>
        <c:txPr>
          <a:bodyPr rot="0" spcFirstLastPara="0" vertOverflow="ellipsis" vert="horz" wrap="square" anchor="ctr" anchorCtr="1"/>
          <a:lstStyle/>
          <a:p>
            <a:pPr>
              <a:defRPr lang="zh-CN" sz="18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Entry>
      <c:overlay val="0"/>
      <c:spPr>
        <a:noFill/>
        <a:ln>
          <a:noFill/>
        </a:ln>
        <a:effectLst/>
      </c:spPr>
      <c:txPr>
        <a:bodyPr rot="0" spcFirstLastPara="0" vertOverflow="ellipsis" vert="horz" wrap="square" anchor="ctr" anchorCtr="1"/>
        <a:lstStyle/>
        <a:p>
          <a:pPr>
            <a:defRPr lang="zh-CN" sz="1400" b="0" i="0" u="none" strike="noStrike" kern="1200" cap="none" spc="0" normalizeH="0" baseline="0">
              <a:solidFill>
                <a:schemeClr val="tx1">
                  <a:lumMod val="65000"/>
                  <a:lumOff val="35000"/>
                </a:schemeClr>
              </a:solidFill>
              <a:uFill>
                <a:solidFill>
                  <a:schemeClr val="tx1">
                    <a:lumMod val="65000"/>
                    <a:lumOff val="35000"/>
                  </a:schemeClr>
                </a:solidFill>
              </a:uFill>
              <a:latin typeface="+mn-lt"/>
              <a:ea typeface="+mn-ea"/>
              <a:cs typeface="+mn-cs"/>
            </a:defRPr>
          </a:pPr>
          <a:endParaRPr lang="zh-CN"/>
        </a:p>
      </c:txPr>
    </c:legend>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1008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10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000" kern="1200"/>
    <cs:bodyPr rot="0" spcFirstLastPara="1" vertOverflow="clip" horzOverflow="clip" vert="horz" wrap="square" lIns="36576" tIns="18288" rIns="36576" bIns="18288" anchor="ctr" anchorCtr="1">
      <a:spAutoFit/>
    </cs:bodyPr>
  </cs:dataLabelCallout>
  <cs:dataPoint>
    <cs:lnRef idx="0">
      <cs:styleClr val="auto"/>
    </cs:lnRef>
    <cs:fillRef idx="1">
      <cs:styleClr val="auto"/>
    </cs:fillRef>
    <cs:effectRef idx="0"/>
    <cs:fontRef idx="minor">
      <a:schemeClr val="dk1"/>
    </cs:fontRef>
    <cs:spPr>
      <a:ln>
        <a:solidFill>
          <a:schemeClr val="bg1"/>
        </a:solidFill>
      </a:ln>
      <a:effectLst/>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lt1">
            <a:lumMod val="902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75000"/>
        <a:lumOff val="25000"/>
      </a:schemeClr>
    </cs:fontRef>
    <cs:defRPr sz="1400" b="1" kern="120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1" qsCatId="simple" csTypeId="urn:microsoft.com/office/officeart/2005/8/colors/colorful2#1" csCatId="colorful" phldr="1"/>
      <dgm:spPr/>
      <dgm:t>
        <a:bodyPr/>
        <a:lstStyle/>
        <a:p>
          <a:endParaRPr lang="en-US"/>
        </a:p>
      </dgm:t>
    </dgm:pt>
    <dgm:pt modelId="{23CA95F9-8BCF-40C1-B842-BCFFD43632F6}">
      <dgm:prSet/>
      <dgm:spPr/>
      <dgm:t>
        <a:bodyPr/>
        <a:lstStyle/>
        <a:p>
          <a:pPr algn="ctr">
            <a:lnSpc>
              <a:spcPct val="100000"/>
            </a:lnSpc>
          </a:pPr>
          <a:r>
            <a:rPr lang="en-US" dirty="0">
              <a:solidFill>
                <a:schemeClr val="bg1"/>
              </a:solidFill>
            </a:rPr>
            <a:t>Name</a:t>
          </a:r>
          <a:br>
            <a:rPr lang="en-US" dirty="0">
              <a:solidFill>
                <a:schemeClr val="bg1"/>
              </a:solidFill>
            </a:rPr>
          </a:br>
          <a:r>
            <a:rPr lang="en-US" dirty="0">
              <a:solidFill>
                <a:schemeClr val="bg1"/>
              </a:solidFill>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dgm:spPr/>
      <dgm:t>
        <a:bodyPr/>
        <a:lstStyle/>
        <a:p>
          <a:pPr algn="ctr">
            <a:lnSpc>
              <a:spcPct val="100000"/>
            </a:lnSpc>
          </a:pPr>
          <a:r>
            <a:rPr lang="en-US" dirty="0">
              <a:solidFill>
                <a:schemeClr val="bg1"/>
              </a:solidFill>
            </a:rPr>
            <a:t>Name</a:t>
          </a:r>
          <a:br>
            <a:rPr lang="en-US" dirty="0">
              <a:solidFill>
                <a:schemeClr val="bg1"/>
              </a:solidFill>
            </a:rPr>
          </a:br>
          <a:r>
            <a:rPr lang="en-US" dirty="0">
              <a:solidFill>
                <a:schemeClr val="bg1"/>
              </a:solidFill>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dgm:spPr/>
      <dgm:t>
        <a:bodyPr/>
        <a:lstStyle/>
        <a:p>
          <a:pPr algn="ctr">
            <a:lnSpc>
              <a:spcPct val="100000"/>
            </a:lnSpc>
          </a:pPr>
          <a:r>
            <a:rPr lang="en-US" dirty="0">
              <a:solidFill>
                <a:schemeClr val="bg1"/>
              </a:solidFill>
            </a:rPr>
            <a:t>Name</a:t>
          </a:r>
          <a:br>
            <a:rPr lang="en-US" dirty="0">
              <a:solidFill>
                <a:schemeClr val="bg1"/>
              </a:solidFill>
            </a:rPr>
          </a:br>
          <a:r>
            <a:rPr lang="en-US" dirty="0">
              <a:solidFill>
                <a:schemeClr val="bg1"/>
              </a:solidFill>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dgm:spPr/>
      <dgm:t>
        <a:bodyPr/>
        <a:lstStyle/>
        <a:p>
          <a:pPr algn="ctr">
            <a:lnSpc>
              <a:spcPct val="100000"/>
            </a:lnSpc>
          </a:pPr>
          <a:r>
            <a:rPr lang="en-US" dirty="0">
              <a:solidFill>
                <a:schemeClr val="bg1"/>
              </a:solidFill>
            </a:rPr>
            <a:t>Name</a:t>
          </a:r>
          <a:br>
            <a:rPr lang="en-US" dirty="0">
              <a:solidFill>
                <a:schemeClr val="bg1"/>
              </a:solidFill>
            </a:rPr>
          </a:br>
          <a:r>
            <a:rPr lang="en-US" dirty="0">
              <a:solidFill>
                <a:schemeClr val="bg1"/>
              </a:solidFill>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30326" custScaleY="146617"/>
      <dgm:spPr>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30326" custScaleY="146617" custLinFactNeighborX="3682" custLinFactNeighborY="846"/>
      <dgm:spPr>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30326" custScaleY="146617" custLinFactNeighborX="2791" custLinFactNeighborY="846"/>
      <dgm:spPr>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30326" custScaleY="146617"/>
      <dgm:spPr>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44680">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2" qsCatId="simple" csTypeId="urn:microsoft.com/office/officeart/2005/8/colors/accent1_2#1" csCatId="accent1" phldr="1"/>
      <dgm:spPr/>
      <dgm:t>
        <a:bodyPr/>
        <a:lstStyle/>
        <a:p>
          <a:endParaRPr lang="en-US"/>
        </a:p>
      </dgm:t>
    </dgm:pt>
    <dgm:pt modelId="{AACEAFD5-63CF-4AFC-B46F-BE086C5D447C}">
      <dgm:prSet phldrT="[Text]"/>
      <dgm:spPr/>
      <dgm:t>
        <a:bodyPr/>
        <a:lstStyle/>
        <a:p>
          <a:r>
            <a:rPr lang="en-US" b="1"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dgm:t>
        <a:bodyPr/>
        <a:lstStyle/>
        <a:p>
          <a:r>
            <a:rPr lang="en-US" b="1"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dgm:t>
        <a:bodyPr/>
        <a:lstStyle/>
        <a:p>
          <a:r>
            <a:rPr lang="en-US" b="1"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dgm:t>
        <a:bodyPr/>
        <a:lstStyle/>
        <a:p>
          <a:r>
            <a:rPr lang="en-US" b="1"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 </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7B2FF309-5120-45E2-ACC8-F8FAA9DBDA55}">
      <dgm:prSet phldrT="[Text]"/>
      <dgm:spPr/>
      <dgm:t>
        <a:bodyPr/>
        <a:lstStyle/>
        <a:p>
          <a:r>
            <a:rPr lang="en-US" b="1" dirty="0"/>
            <a:t>Title</a:t>
          </a:r>
        </a:p>
      </dgm:t>
    </dgm:pt>
    <dgm:pt modelId="{2CF5AF8A-5687-489A-9838-EDDBB760D421}" type="parTrans" cxnId="{D35DB9DA-961B-46CD-BB14-44CD766D8CB7}">
      <dgm:prSet/>
      <dgm:spPr/>
      <dgm:t>
        <a:bodyPr/>
        <a:lstStyle/>
        <a:p>
          <a:endParaRPr lang="en-US"/>
        </a:p>
      </dgm:t>
    </dgm:pt>
    <dgm:pt modelId="{D5CAA101-B828-45D7-965B-F77CD6FBA109}" type="sibTrans" cxnId="{D35DB9DA-961B-46CD-BB14-44CD766D8CB7}">
      <dgm:prSet/>
      <dgm:spPr/>
      <dgm:t>
        <a:bodyPr/>
        <a:lstStyle/>
        <a:p>
          <a:endParaRPr lang="en-US"/>
        </a:p>
      </dgm:t>
    </dgm:pt>
    <dgm:pt modelId="{EE155DB2-6788-4019-961C-F8B89C275CE8}">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8395B9D5-FF39-4045-8569-9C13F11FB1E5}" type="parTrans" cxnId="{E3D274C7-DB39-45B8-B18F-742495FE5026}">
      <dgm:prSet/>
      <dgm:spPr/>
      <dgm:t>
        <a:bodyPr/>
        <a:lstStyle/>
        <a:p>
          <a:endParaRPr lang="en-US"/>
        </a:p>
      </dgm:t>
    </dgm:pt>
    <dgm:pt modelId="{F94C628D-62C1-4AF5-B102-2A2AA7FD22DE}" type="sibTrans" cxnId="{E3D274C7-DB39-45B8-B18F-742495FE5026}">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94950" y="460948"/>
          <a:ext cx="2194559" cy="2468883"/>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262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624" y="3081438"/>
        <a:ext cx="2379213" cy="487349"/>
      </dsp:txXfrm>
    </dsp:sp>
    <dsp:sp modelId="{7D166BBB-55AF-452C-B9A0-94A1EE55FF4F}">
      <dsp:nvSpPr>
        <dsp:cNvPr id="0" name=""/>
        <dsp:cNvSpPr/>
      </dsp:nvSpPr>
      <dsp:spPr>
        <a:xfrm>
          <a:off x="262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2952527" y="475194"/>
          <a:ext cx="2194559" cy="2468883"/>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279819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2798199" y="3081438"/>
        <a:ext cx="2379213" cy="487349"/>
      </dsp:txXfrm>
    </dsp:sp>
    <dsp:sp modelId="{1223E777-77CB-4A9A-BF21-12B513842696}">
      <dsp:nvSpPr>
        <dsp:cNvPr id="0" name=""/>
        <dsp:cNvSpPr/>
      </dsp:nvSpPr>
      <dsp:spPr>
        <a:xfrm>
          <a:off x="279819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5733099" y="475194"/>
          <a:ext cx="2194559" cy="24688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593774"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5593774" y="3081438"/>
        <a:ext cx="2379213" cy="487349"/>
      </dsp:txXfrm>
    </dsp:sp>
    <dsp:sp modelId="{EE420F84-477D-4635-BEF8-66426E9A259D}">
      <dsp:nvSpPr>
        <dsp:cNvPr id="0" name=""/>
        <dsp:cNvSpPr/>
      </dsp:nvSpPr>
      <dsp:spPr>
        <a:xfrm>
          <a:off x="5593774"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8481676" y="460948"/>
          <a:ext cx="2194559" cy="2468883"/>
        </a:xfrm>
        <a:prstGeom prst="rect">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389349" y="3081438"/>
          <a:ext cx="2379213"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a:solidFill>
                <a:schemeClr val="bg1"/>
              </a:solidFill>
            </a:rPr>
            <a:t>Name</a:t>
          </a:r>
          <a:br>
            <a:rPr lang="en-US" sz="1500" kern="1200" dirty="0">
              <a:solidFill>
                <a:schemeClr val="bg1"/>
              </a:solidFill>
            </a:rPr>
          </a:br>
          <a:r>
            <a:rPr lang="en-US" sz="1500" kern="1200" dirty="0">
              <a:solidFill>
                <a:schemeClr val="bg1"/>
              </a:solidFill>
            </a:rPr>
            <a:t>Title</a:t>
          </a:r>
        </a:p>
      </dsp:txBody>
      <dsp:txXfrm>
        <a:off x="8389349" y="3081438"/>
        <a:ext cx="2379213" cy="487349"/>
      </dsp:txXfrm>
    </dsp:sp>
    <dsp:sp modelId="{5A7600AF-A34B-4D03-B3D6-B3C760AE8E06}">
      <dsp:nvSpPr>
        <dsp:cNvPr id="0" name=""/>
        <dsp:cNvSpPr/>
      </dsp:nvSpPr>
      <dsp:spPr>
        <a:xfrm>
          <a:off x="8389349" y="3416310"/>
          <a:ext cx="2379213"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04747"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bwMode="white">
        <a:xfrm>
          <a:off x="2053" y="2583815"/>
          <a:ext cx="2189894" cy="596265"/>
        </a:xfrm>
        <a:prstGeom prst="homePlate">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2053" y="2583815"/>
        <a:ext cx="2115361" cy="596265"/>
      </dsp:txXfrm>
    </dsp:sp>
    <dsp:sp modelId="{810D7AA7-A541-4507-BE7F-36CCF210089F}">
      <dsp:nvSpPr>
        <dsp:cNvPr id="0" name=""/>
        <dsp:cNvSpPr/>
      </dsp:nvSpPr>
      <dsp:spPr bwMode="white">
        <a:xfrm>
          <a:off x="177245"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177245" y="900134"/>
        <a:ext cx="1778194" cy="1578565"/>
      </dsp:txXfrm>
    </dsp:sp>
    <dsp:sp modelId="{E41E7729-FD3F-426D-804C-45BD60BD762D}">
      <dsp:nvSpPr>
        <dsp:cNvPr id="0" name=""/>
        <dsp:cNvSpPr/>
      </dsp:nvSpPr>
      <dsp:spPr>
        <a:xfrm rot="5400000">
          <a:off x="1275651"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bwMode="white">
        <a:xfrm>
          <a:off x="2082453"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2231519" y="2583815"/>
        <a:ext cx="1891762" cy="596265"/>
      </dsp:txXfrm>
    </dsp:sp>
    <dsp:sp modelId="{5E07F9E4-149C-4A89-848F-4ABDD305F0C5}">
      <dsp:nvSpPr>
        <dsp:cNvPr id="0" name=""/>
        <dsp:cNvSpPr/>
      </dsp:nvSpPr>
      <dsp:spPr bwMode="white">
        <a:xfrm>
          <a:off x="2257644"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257644" y="900134"/>
        <a:ext cx="1778194" cy="1578565"/>
      </dsp:txXfrm>
    </dsp:sp>
    <dsp:sp modelId="{473F2067-7126-4D56-A328-5A8CFD3D8D52}">
      <dsp:nvSpPr>
        <dsp:cNvPr id="0" name=""/>
        <dsp:cNvSpPr/>
      </dsp:nvSpPr>
      <dsp:spPr>
        <a:xfrm rot="5400000">
          <a:off x="3356051"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bwMode="white">
        <a:xfrm>
          <a:off x="4162852"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4311918" y="2583815"/>
        <a:ext cx="1891762" cy="596265"/>
      </dsp:txXfrm>
    </dsp:sp>
    <dsp:sp modelId="{FD7B29F2-0D66-4B4B-BC8A-82DA23575305}">
      <dsp:nvSpPr>
        <dsp:cNvPr id="0" name=""/>
        <dsp:cNvSpPr/>
      </dsp:nvSpPr>
      <dsp:spPr bwMode="white">
        <a:xfrm>
          <a:off x="4338044"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338044" y="900134"/>
        <a:ext cx="1778194" cy="1578565"/>
      </dsp:txXfrm>
    </dsp:sp>
    <dsp:sp modelId="{2377F551-4CF6-4656-B644-60A7FC1B0F64}">
      <dsp:nvSpPr>
        <dsp:cNvPr id="0" name=""/>
        <dsp:cNvSpPr/>
      </dsp:nvSpPr>
      <dsp:spPr>
        <a:xfrm rot="5400000">
          <a:off x="5436450"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bwMode="white">
        <a:xfrm>
          <a:off x="6243252"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6392318" y="2583815"/>
        <a:ext cx="1891762" cy="596265"/>
      </dsp:txXfrm>
    </dsp:sp>
    <dsp:sp modelId="{1F1B09A6-DA7E-41D1-B8A6-E3B6E775E5C1}">
      <dsp:nvSpPr>
        <dsp:cNvPr id="0" name=""/>
        <dsp:cNvSpPr/>
      </dsp:nvSpPr>
      <dsp:spPr bwMode="white">
        <a:xfrm>
          <a:off x="6418443" y="900134"/>
          <a:ext cx="1778194" cy="15785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418443" y="900134"/>
        <a:ext cx="1778194" cy="1578565"/>
      </dsp:txXfrm>
    </dsp:sp>
    <dsp:sp modelId="{E2C584B7-5B6E-4F6E-A7B8-E679FEF7BC4D}">
      <dsp:nvSpPr>
        <dsp:cNvPr id="0" name=""/>
        <dsp:cNvSpPr/>
      </dsp:nvSpPr>
      <dsp:spPr>
        <a:xfrm rot="5400000">
          <a:off x="7516850" y="1601821"/>
          <a:ext cx="1788795" cy="175191"/>
        </a:xfrm>
        <a:prstGeom prst="corner">
          <a:avLst>
            <a:gd name="adj1" fmla="val 1000"/>
            <a:gd name="adj2" fmla="val 1000"/>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bwMode="white">
        <a:xfrm>
          <a:off x="8323651" y="2583815"/>
          <a:ext cx="2189894" cy="596265"/>
        </a:xfrm>
        <a:prstGeom prst="chevron">
          <a:avLst>
            <a:gd name="adj" fmla="val 25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190500" rIns="95250" bIns="190500" numCol="1" spcCol="1270" anchor="ctr" anchorCtr="0">
          <a:noAutofit/>
        </a:bodyPr>
        <a:lstStyle/>
        <a:p>
          <a:pPr marL="0" lvl="0" indent="0" algn="ctr" defTabSz="666750">
            <a:lnSpc>
              <a:spcPct val="90000"/>
            </a:lnSpc>
            <a:spcBef>
              <a:spcPct val="0"/>
            </a:spcBef>
            <a:spcAft>
              <a:spcPct val="35000"/>
            </a:spcAft>
            <a:buNone/>
          </a:pPr>
          <a:r>
            <a:rPr lang="en-US" sz="1500" b="1" kern="1200" dirty="0"/>
            <a:t>Title</a:t>
          </a:r>
        </a:p>
      </dsp:txBody>
      <dsp:txXfrm>
        <a:off x="8472717" y="2583815"/>
        <a:ext cx="1891762" cy="596265"/>
      </dsp:txXfrm>
    </dsp:sp>
    <dsp:sp modelId="{B73D2BBA-574C-491E-A31C-8B6EA5CC871A}">
      <dsp:nvSpPr>
        <dsp:cNvPr id="0" name=""/>
        <dsp:cNvSpPr/>
      </dsp:nvSpPr>
      <dsp:spPr bwMode="white">
        <a:xfrm>
          <a:off x="8498843" y="900134"/>
          <a:ext cx="1778194" cy="11789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498843" y="900134"/>
        <a:ext cx="1778194" cy="1178931"/>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HorzCh" val="ctr"/>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parTxLTRAlign" val="ctr"/>
            <dgm:param type="parTxRTLAlign" val="ctr"/>
            <dgm:param type="txAnchorVert" val="mid"/>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parTxLTRAlign" val="l"/>
                <dgm:param type="parTxRTLAlign" val="l"/>
                <dgm:param type="shpTxLTRAlignCh" val="l"/>
                <dgm:param type="shpTxRTLAlignCh" val="l"/>
                <dgm:param type="txAnchorVert" val="t"/>
              </dgm:alg>
            </dgm:if>
            <dgm:else name="Name212">
              <dgm:alg type="tx">
                <dgm:param type="parTxLTRAlign" val="r"/>
                <dgm:param type="parTxRTLAlign" val="r"/>
                <dgm:param type="shpTxLTRAlignCh" val="r"/>
                <dgm:param type="shpTxRTLAlignCh" val="r"/>
                <dgm:param type="txAnchorVert" val="t"/>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3888634-FBA9-41D6-8B35-EE3A7D816B7C}" type="datetimeFigureOut">
              <a:rPr lang="en-US" smtClean="0"/>
              <a:t>1/12/2024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7C78D2-97D1-4B37-BDD1-08A09BD4CA9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A28068-AFBD-4979-B752-9EB6F90B1386}" type="datetimeFigureOut">
              <a:rPr lang="en-US" smtClean="0"/>
              <a:t>1/12/2024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939589-3E79-4C82-AA4A-FE78234FAA59}"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b"/>
          <a:lstStyle>
            <a:lvl1pPr algn="l">
              <a:defRPr sz="6000" b="1" i="0" cap="all" baseline="0"/>
            </a:lvl1pPr>
          </a:lstStyle>
          <a:p>
            <a:r>
              <a:rPr lang="en-US" dirty="0"/>
              <a:t>Click to add title</a:t>
            </a:r>
          </a:p>
        </p:txBody>
      </p:sp>
      <p:sp>
        <p:nvSpPr>
          <p:cNvPr id="3" name="Subtitle 2"/>
          <p:cNvSpPr>
            <a:spLocks noGrp="1"/>
          </p:cNvSpPr>
          <p:nvPr>
            <p:ph type="subTitle" idx="1" hasCustomPrompt="1"/>
          </p:nvPr>
        </p:nvSpPr>
        <p:spPr>
          <a:xfrm>
            <a:off x="1524000" y="3602038"/>
            <a:ext cx="9144000" cy="502823"/>
          </a:xfrm>
        </p:spPr>
        <p:txBody>
          <a:bodyPr anchor="ctr" anchorCtr="0">
            <a:no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11" name="Straight Connector 10"/>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25369"/>
            <a:ext cx="10515600" cy="1325563"/>
          </a:xfrm>
        </p:spPr>
        <p:txBody>
          <a:bodyPr/>
          <a:lstStyle>
            <a:lvl1pPr>
              <a:defRPr sz="5400"/>
            </a:lvl1pPr>
          </a:lstStyle>
          <a:p>
            <a:r>
              <a:rPr lang="en-US" dirty="0"/>
              <a:t>Click to add title</a:t>
            </a:r>
          </a:p>
        </p:txBody>
      </p:sp>
      <p:sp>
        <p:nvSpPr>
          <p:cNvPr id="3" name="Text Placeholder 2"/>
          <p:cNvSpPr>
            <a:spLocks noGrp="1"/>
          </p:cNvSpPr>
          <p:nvPr>
            <p:ph type="body" idx="1" hasCustomPrompt="1"/>
          </p:nvPr>
        </p:nvSpPr>
        <p:spPr>
          <a:xfrm>
            <a:off x="1444752"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1444752"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784848" y="1987825"/>
            <a:ext cx="4553712" cy="517249"/>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6784848" y="2584977"/>
            <a:ext cx="4553712"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0" name="Straight Connector 9"/>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3 Column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15430"/>
            <a:ext cx="9486246" cy="1325563"/>
          </a:xfrm>
        </p:spPr>
        <p:txBody>
          <a:bodyPr/>
          <a:lstStyle>
            <a:lvl1pPr>
              <a:defRPr sz="5400"/>
            </a:lvl1pPr>
          </a:lstStyle>
          <a:p>
            <a:r>
              <a:rPr lang="en-US" dirty="0"/>
              <a:t>Click to add title</a:t>
            </a:r>
          </a:p>
        </p:txBody>
      </p:sp>
      <p:sp>
        <p:nvSpPr>
          <p:cNvPr id="3" name="Text Placeholder 2"/>
          <p:cNvSpPr>
            <a:spLocks noGrp="1"/>
          </p:cNvSpPr>
          <p:nvPr>
            <p:ph type="body" idx="1" hasCustomPrompt="1"/>
          </p:nvPr>
        </p:nvSpPr>
        <p:spPr>
          <a:xfrm>
            <a:off x="1444752"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p:cNvSpPr>
            <a:spLocks noGrp="1"/>
          </p:cNvSpPr>
          <p:nvPr>
            <p:ph sz="half" idx="2" hasCustomPrompt="1"/>
          </p:nvPr>
        </p:nvSpPr>
        <p:spPr>
          <a:xfrm>
            <a:off x="14447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5" name="Text Placeholder 4"/>
          <p:cNvSpPr>
            <a:spLocks noGrp="1"/>
          </p:cNvSpPr>
          <p:nvPr>
            <p:ph type="body" sz="quarter" idx="3" hasCustomPrompt="1"/>
          </p:nvPr>
        </p:nvSpPr>
        <p:spPr>
          <a:xfrm>
            <a:off x="4983480" y="1838739"/>
            <a:ext cx="2834640" cy="666336"/>
          </a:xfrm>
        </p:spPr>
        <p:txBody>
          <a:bodyPr anchor="ctr">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6" name="Content Placeholder 5"/>
          <p:cNvSpPr>
            <a:spLocks noGrp="1"/>
          </p:cNvSpPr>
          <p:nvPr>
            <p:ph sz="quarter" idx="4" hasCustomPrompt="1"/>
          </p:nvPr>
        </p:nvSpPr>
        <p:spPr>
          <a:xfrm>
            <a:off x="4983480"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sp>
        <p:nvSpPr>
          <p:cNvPr id="15" name="Text Placeholder 4"/>
          <p:cNvSpPr>
            <a:spLocks noGrp="1"/>
          </p:cNvSpPr>
          <p:nvPr>
            <p:ph type="body" sz="quarter" idx="13" hasCustomPrompt="1"/>
          </p:nvPr>
        </p:nvSpPr>
        <p:spPr>
          <a:xfrm>
            <a:off x="8531352" y="1838739"/>
            <a:ext cx="2834640" cy="666336"/>
          </a:xfrm>
        </p:spPr>
        <p:txBody>
          <a:bodyPr anchor="ctr" anchorCtr="0">
            <a:no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17" name="Content Placeholder 5"/>
          <p:cNvSpPr>
            <a:spLocks noGrp="1"/>
          </p:cNvSpPr>
          <p:nvPr>
            <p:ph sz="quarter" idx="14" hasCustomPrompt="1"/>
          </p:nvPr>
        </p:nvSpPr>
        <p:spPr>
          <a:xfrm>
            <a:off x="8531352" y="2564709"/>
            <a:ext cx="2834640" cy="368458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text</a:t>
            </a:r>
          </a:p>
          <a:p>
            <a:pPr lvl="1"/>
            <a:r>
              <a:rPr lang="en-US" dirty="0"/>
              <a:t>Second level</a:t>
            </a:r>
          </a:p>
          <a:p>
            <a:pPr lvl="2"/>
            <a:r>
              <a:rPr lang="en-US" dirty="0"/>
              <a:t>Third level</a:t>
            </a:r>
          </a:p>
        </p:txBody>
      </p:sp>
      <p:cxnSp>
        <p:nvCxnSpPr>
          <p:cNvPr id="10" name="Straight Connector 9"/>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6" name="Graphic 14"/>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Title and Tex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251719" y="136525"/>
            <a:ext cx="4987412" cy="1555115"/>
          </a:xfrm>
        </p:spPr>
        <p:txBody>
          <a:bodyPr anchor="b"/>
          <a:lstStyle>
            <a:lvl1pPr algn="l">
              <a:defRPr sz="4000" b="0" i="0" cap="none" baseline="0"/>
            </a:lvl1pPr>
          </a:lstStyle>
          <a:p>
            <a:r>
              <a:rPr lang="en-US" dirty="0"/>
              <a:t>Click to add title</a:t>
            </a:r>
          </a:p>
        </p:txBody>
      </p:sp>
      <p:sp>
        <p:nvSpPr>
          <p:cNvPr id="9" name="Rectangle 8"/>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6251717" y="1801368"/>
            <a:ext cx="4987412" cy="4754880"/>
          </a:xfrm>
        </p:spPr>
        <p:txBody>
          <a:bodyPr>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sp>
        <p:nvSpPr>
          <p:cNvPr id="10" name="Picture Placeholder 12"/>
          <p:cNvSpPr>
            <a:spLocks noGrp="1"/>
          </p:cNvSpPr>
          <p:nvPr>
            <p:ph type="pic" sz="quarter" idx="14" hasCustomPrompt="1"/>
          </p:nvPr>
        </p:nvSpPr>
        <p:spPr>
          <a:xfrm>
            <a:off x="283464"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1" name="Picture Placeholder 12"/>
          <p:cNvSpPr>
            <a:spLocks noGrp="1"/>
          </p:cNvSpPr>
          <p:nvPr>
            <p:ph type="pic" sz="quarter" idx="15" hasCustomPrompt="1"/>
          </p:nvPr>
        </p:nvSpPr>
        <p:spPr>
          <a:xfrm>
            <a:off x="3044952" y="301752"/>
            <a:ext cx="2459736" cy="2505456"/>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13" name="Picture Placeholder 12"/>
          <p:cNvSpPr>
            <a:spLocks noGrp="1"/>
          </p:cNvSpPr>
          <p:nvPr>
            <p:ph type="pic" sz="quarter" idx="13" hasCustomPrompt="1"/>
          </p:nvPr>
        </p:nvSpPr>
        <p:spPr>
          <a:xfrm>
            <a:off x="283464" y="3108960"/>
            <a:ext cx="5221224" cy="3447288"/>
          </a:xfrm>
        </p:spPr>
        <p:txBody>
          <a:bodyPr tIns="548640" anchor="t" anchorCtr="0">
            <a:normAutofit/>
          </a:bodyPr>
          <a:lstStyle>
            <a:lvl1pPr algn="ctr">
              <a:buNone/>
              <a:defRPr sz="1600">
                <a:solidFill>
                  <a:schemeClr val="bg1"/>
                </a:solidFill>
              </a:defRPr>
            </a:lvl1pPr>
          </a:lstStyle>
          <a:p>
            <a:r>
              <a:rPr lang="en-US" dirty="0"/>
              <a:t>Click to add picture</a:t>
            </a:r>
          </a:p>
        </p:txBody>
      </p:sp>
      <p:sp>
        <p:nvSpPr>
          <p:cNvPr id="5" name="Footer Placeholder 4"/>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t>‹#›</a:t>
            </a:fld>
            <a:endParaRPr lang="en-US" dirty="0"/>
          </a:p>
        </p:txBody>
      </p:sp>
      <p:cxnSp>
        <p:nvCxnSpPr>
          <p:cNvPr id="7" name="Straight Connector 6"/>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mage Bubbles and Titl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33206" y="585216"/>
            <a:ext cx="5103602" cy="2276856"/>
          </a:xfrm>
        </p:spPr>
        <p:txBody>
          <a:bodyPr anchor="b"/>
          <a:lstStyle>
            <a:lvl1pPr algn="r">
              <a:defRPr sz="4800" b="1" cap="all" spc="400" baseline="0">
                <a:solidFill>
                  <a:schemeClr val="bg1"/>
                </a:solidFill>
              </a:defRPr>
            </a:lvl1pPr>
          </a:lstStyle>
          <a:p>
            <a:r>
              <a:rPr lang="en-US" dirty="0"/>
              <a:t>Click to add title</a:t>
            </a:r>
          </a:p>
        </p:txBody>
      </p:sp>
      <p:sp>
        <p:nvSpPr>
          <p:cNvPr id="5" name="Slide Number Placeholder 4"/>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t>‹#›</a:t>
            </a:fld>
            <a:endParaRPr lang="en-US" dirty="0"/>
          </a:p>
        </p:txBody>
      </p:sp>
      <p:sp>
        <p:nvSpPr>
          <p:cNvPr id="4" name="Footer Placeholder 3"/>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33" name="Picture Placeholder 32"/>
          <p:cNvSpPr>
            <a:spLocks noGrp="1"/>
          </p:cNvSpPr>
          <p:nvPr>
            <p:ph type="pic" sz="quarter" idx="14" hasCustomPrompt="1"/>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2" name="Picture Placeholder 31"/>
          <p:cNvSpPr>
            <a:spLocks noGrp="1"/>
          </p:cNvSpPr>
          <p:nvPr>
            <p:ph type="pic" sz="quarter" idx="15" hasCustomPrompt="1"/>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30" name="Picture Placeholder 29"/>
          <p:cNvSpPr>
            <a:spLocks noGrp="1"/>
          </p:cNvSpPr>
          <p:nvPr>
            <p:ph type="pic" sz="quarter" idx="17" hasCustomPrompt="1"/>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16" name="Text Placeholder 15"/>
          <p:cNvSpPr>
            <a:spLocks noGrp="1"/>
          </p:cNvSpPr>
          <p:nvPr>
            <p:ph type="body" sz="quarter" idx="13" hasCustomPrompt="1"/>
          </p:nvPr>
        </p:nvSpPr>
        <p:spPr>
          <a:xfrm>
            <a:off x="5933206" y="3127248"/>
            <a:ext cx="5103602" cy="1124712"/>
          </a:xfrm>
        </p:spPr>
        <p:txBody>
          <a:bodyPr/>
          <a:lstStyle>
            <a:lvl1pPr marL="0" indent="0" algn="r">
              <a:buNone/>
              <a:defRPr sz="1800">
                <a:solidFill>
                  <a:schemeClr val="bg1"/>
                </a:solidFill>
              </a:defRPr>
            </a:lvl1pPr>
          </a:lstStyle>
          <a:p>
            <a:pPr lvl="0"/>
            <a:r>
              <a:rPr lang="en-US" dirty="0"/>
              <a:t>Click to add text</a:t>
            </a:r>
          </a:p>
        </p:txBody>
      </p:sp>
      <p:sp>
        <p:nvSpPr>
          <p:cNvPr id="31" name="Picture Placeholder 30"/>
          <p:cNvSpPr>
            <a:spLocks noGrp="1"/>
          </p:cNvSpPr>
          <p:nvPr>
            <p:ph type="pic" sz="quarter" idx="16" hasCustomPrompt="1"/>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tIns="457200" anchor="t" anchorCtr="0">
            <a:noAutofit/>
          </a:bodyPr>
          <a:lstStyle>
            <a:lvl1pPr algn="ctr">
              <a:buNone/>
              <a:defRPr sz="1400">
                <a:solidFill>
                  <a:schemeClr val="bg1"/>
                </a:solidFill>
              </a:defRPr>
            </a:lvl1pPr>
          </a:lstStyle>
          <a:p>
            <a:r>
              <a:rPr lang="en-US" dirty="0"/>
              <a:t>Click to add picture</a:t>
            </a:r>
          </a:p>
        </p:txBody>
      </p:sp>
      <p:sp>
        <p:nvSpPr>
          <p:cNvPr id="8" name="Graphic 32"/>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0" name="Graphic 33"/>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12" name="Graphic 31"/>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cxnSp>
        <p:nvCxnSpPr>
          <p:cNvPr id="14" name="Straight Connector 13"/>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36525"/>
            <a:ext cx="10515600" cy="1509713"/>
          </a:xfrm>
        </p:spPr>
        <p:txBody>
          <a:bodyPr/>
          <a:lstStyle/>
          <a:p>
            <a:r>
              <a:rPr lang="en-US" dirty="0"/>
              <a:t>Click to add title</a:t>
            </a:r>
          </a:p>
        </p:txBody>
      </p:sp>
      <p:sp>
        <p:nvSpPr>
          <p:cNvPr id="4" name="Footer Placeholder 3"/>
          <p:cNvSpPr>
            <a:spLocks noGrp="1"/>
          </p:cNvSpPr>
          <p:nvPr>
            <p:ph type="ftr" sz="quarter" idx="11"/>
          </p:nvPr>
        </p:nvSpPr>
        <p:spPr/>
        <p:txBody>
          <a:bodyPr/>
          <a:lstStyle/>
          <a:p>
            <a:r>
              <a:rPr lang="en-US" dirty="0"/>
              <a:t>Presentation Title</a:t>
            </a:r>
          </a:p>
        </p:txBody>
      </p:sp>
      <p:sp>
        <p:nvSpPr>
          <p:cNvPr id="5" name="Slide Number Placeholder 4"/>
          <p:cNvSpPr>
            <a:spLocks noGrp="1"/>
          </p:cNvSpPr>
          <p:nvPr>
            <p:ph type="sldNum" sz="quarter" idx="12"/>
          </p:nvPr>
        </p:nvSpPr>
        <p:spPr/>
        <p:txBody>
          <a:bodyPr/>
          <a:lstStyle/>
          <a:p>
            <a:fld id="{D8DA9DAA-006C-4F4B-980E-E3DF019B24E2}" type="slidenum">
              <a:rPr lang="en-US" smtClean="0"/>
              <a:t>‹#›</a:t>
            </a:fld>
            <a:endParaRPr lang="en-US" dirty="0"/>
          </a:p>
        </p:txBody>
      </p:sp>
      <p:cxnSp>
        <p:nvCxnSpPr>
          <p:cNvPr id="6" name="Straight Connector 5"/>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Presentation Title</a:t>
            </a:r>
          </a:p>
        </p:txBody>
      </p:sp>
      <p:sp>
        <p:nvSpPr>
          <p:cNvPr id="4" name="Slide Number Placeholder 3"/>
          <p:cNvSpPr>
            <a:spLocks noGrp="1"/>
          </p:cNvSpPr>
          <p:nvPr>
            <p:ph type="sldNum" sz="quarter" idx="12"/>
          </p:nvPr>
        </p:nvSpPr>
        <p:spPr/>
        <p:txBody>
          <a:bodyPr/>
          <a:lstStyle/>
          <a:p>
            <a:fld id="{D8DA9DAA-006C-4F4B-980E-E3DF019B24E2}" type="slidenum">
              <a:rPr lang="en-US" smtClean="0"/>
              <a:t>‹#›</a:t>
            </a:fld>
            <a:endParaRPr lang="en-US" dirty="0"/>
          </a:p>
        </p:txBody>
      </p:sp>
      <p:cxnSp>
        <p:nvCxnSpPr>
          <p:cNvPr id="5" name="Straight Connector 4"/>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457200"/>
            <a:ext cx="3932237" cy="1600200"/>
          </a:xfrm>
        </p:spPr>
        <p:txBody>
          <a:bodyPr anchor="b"/>
          <a:lstStyle>
            <a:lvl1pPr>
              <a:defRPr sz="3200"/>
            </a:lvl1pPr>
          </a:lstStyle>
          <a:p>
            <a:r>
              <a:rPr lang="en-US" dirty="0"/>
              <a:t>Click to add title</a:t>
            </a:r>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add text</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6" name="Footer Placeholder 5"/>
          <p:cNvSpPr>
            <a:spLocks noGrp="1"/>
          </p:cNvSpPr>
          <p:nvPr>
            <p:ph type="ftr" sz="quarter" idx="11"/>
          </p:nvPr>
        </p:nvSpPr>
        <p:spPr/>
        <p:txBody>
          <a:bodyPr/>
          <a:lstStyle/>
          <a:p>
            <a:r>
              <a:rPr lang="en-US" dirty="0"/>
              <a:t>Presentation Title</a:t>
            </a:r>
          </a:p>
        </p:txBody>
      </p:sp>
      <p:sp>
        <p:nvSpPr>
          <p:cNvPr id="7" name="Slide Number Placeholder 6"/>
          <p:cNvSpPr>
            <a:spLocks noGrp="1"/>
          </p:cNvSpPr>
          <p:nvPr>
            <p:ph type="sldNum" sz="quarter" idx="12"/>
          </p:nvPr>
        </p:nvSpPr>
        <p:spPr/>
        <p:txBody>
          <a:bodyPr/>
          <a:lstStyle/>
          <a:p>
            <a:fld id="{D8DA9DAA-006C-4F4B-980E-E3DF019B24E2}" type="slidenum">
              <a:rPr lang="en-US" smtClean="0"/>
              <a:t>‹#›</a:t>
            </a:fld>
            <a:endParaRPr lang="en-US" dirty="0"/>
          </a:p>
        </p:txBody>
      </p:sp>
      <p:cxnSp>
        <p:nvCxnSpPr>
          <p:cNvPr id="8" name="Straight Connector 7"/>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_colorful">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298448" y="357809"/>
            <a:ext cx="6272784" cy="3080335"/>
          </a:xfrm>
        </p:spPr>
        <p:txBody>
          <a:bodyPr anchor="b"/>
          <a:lstStyle>
            <a:lvl1pPr algn="l">
              <a:defRPr sz="5400" b="1" i="0" cap="all" spc="400" baseline="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5641848" y="4700016"/>
            <a:ext cx="5093208" cy="1197864"/>
          </a:xfrm>
        </p:spPr>
        <p:txBody>
          <a:bodyPr>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text</a:t>
            </a:r>
          </a:p>
        </p:txBody>
      </p:sp>
      <p:cxnSp>
        <p:nvCxnSpPr>
          <p:cNvPr id="9" name="Straight Connector 8"/>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grpSp>
        <p:nvGrpSpPr>
          <p:cNvPr id="4" name="Group 3"/>
          <p:cNvGrpSpPr/>
          <p:nvPr userDrawn="1"/>
        </p:nvGrpSpPr>
        <p:grpSpPr>
          <a:xfrm>
            <a:off x="7843462" y="2744546"/>
            <a:ext cx="465456" cy="581432"/>
            <a:chOff x="7843462" y="2744546"/>
            <a:chExt cx="465456" cy="581432"/>
          </a:xfrm>
        </p:grpSpPr>
        <p:sp>
          <p:nvSpPr>
            <p:cNvPr id="19" name="Graphic 12"/>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1" name="Graphic 13"/>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3" name="Graphic 15"/>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image">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202936" y="585216"/>
            <a:ext cx="5833872" cy="2276856"/>
          </a:xfrm>
        </p:spPr>
        <p:txBody>
          <a:bodyPr anchor="b"/>
          <a:lstStyle>
            <a:lvl1pPr algn="r">
              <a:defRPr sz="4000" b="1" cap="all" spc="400" baseline="0">
                <a:solidFill>
                  <a:schemeClr val="bg1"/>
                </a:solidFill>
              </a:defRPr>
            </a:lvl1pPr>
          </a:lstStyle>
          <a:p>
            <a:r>
              <a:rPr lang="en-US" dirty="0"/>
              <a:t>Click to add title</a:t>
            </a:r>
          </a:p>
        </p:txBody>
      </p:sp>
      <p:sp>
        <p:nvSpPr>
          <p:cNvPr id="5" name="Slide Number Placeholder 4"/>
          <p:cNvSpPr>
            <a:spLocks noGrp="1"/>
          </p:cNvSpPr>
          <p:nvPr>
            <p:ph type="sldNum" sz="quarter" idx="12"/>
          </p:nvPr>
        </p:nvSpPr>
        <p:spPr>
          <a:xfrm>
            <a:off x="8610600" y="201168"/>
            <a:ext cx="2743200" cy="365125"/>
          </a:xfrm>
        </p:spPr>
        <p:txBody>
          <a:bodyPr/>
          <a:lstStyle>
            <a:lvl1pPr>
              <a:defRPr>
                <a:solidFill>
                  <a:schemeClr val="bg1"/>
                </a:solidFill>
              </a:defRPr>
            </a:lvl1pPr>
          </a:lstStyle>
          <a:p>
            <a:fld id="{D8DA9DAA-006C-4F4B-980E-E3DF019B24E2}" type="slidenum">
              <a:rPr lang="en-US" smtClean="0"/>
              <a:t>‹#›</a:t>
            </a:fld>
            <a:endParaRPr lang="en-US" dirty="0"/>
          </a:p>
        </p:txBody>
      </p:sp>
      <p:sp>
        <p:nvSpPr>
          <p:cNvPr id="4" name="Footer Placeholder 3"/>
          <p:cNvSpPr>
            <a:spLocks noGrp="1"/>
          </p:cNvSpPr>
          <p:nvPr>
            <p:ph type="ftr" sz="quarter" idx="11"/>
          </p:nvPr>
        </p:nvSpPr>
        <p:spPr>
          <a:xfrm rot="16200000">
            <a:off x="-548640" y="1938528"/>
            <a:ext cx="2788920" cy="365125"/>
          </a:xfrm>
        </p:spPr>
        <p:txBody>
          <a:bodyPr/>
          <a:lstStyle>
            <a:lvl1pPr>
              <a:defRPr>
                <a:solidFill>
                  <a:schemeClr val="bg1"/>
                </a:solidFill>
              </a:defRPr>
            </a:lvl1pPr>
          </a:lstStyle>
          <a:p>
            <a:r>
              <a:rPr lang="en-US" dirty="0"/>
              <a:t>Presentation Title</a:t>
            </a:r>
          </a:p>
        </p:txBody>
      </p:sp>
      <p:sp>
        <p:nvSpPr>
          <p:cNvPr id="19" name="Picture Placeholder 18"/>
          <p:cNvSpPr>
            <a:spLocks noGrp="1"/>
          </p:cNvSpPr>
          <p:nvPr>
            <p:ph type="pic" sz="quarter" idx="14" hasCustomPrompt="1"/>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tIns="914400" anchor="t">
            <a:noAutofit/>
          </a:bodyPr>
          <a:lstStyle>
            <a:lvl1pPr algn="ctr">
              <a:buNone/>
              <a:defRPr sz="1600" b="1">
                <a:solidFill>
                  <a:schemeClr val="bg1"/>
                </a:solidFill>
              </a:defRPr>
            </a:lvl1pPr>
          </a:lstStyle>
          <a:p>
            <a:r>
              <a:rPr lang="en-US" dirty="0"/>
              <a:t>Click to add picture</a:t>
            </a:r>
          </a:p>
        </p:txBody>
      </p:sp>
      <p:sp>
        <p:nvSpPr>
          <p:cNvPr id="16" name="Text Placeholder 15"/>
          <p:cNvSpPr>
            <a:spLocks noGrp="1"/>
          </p:cNvSpPr>
          <p:nvPr>
            <p:ph type="body" sz="quarter" idx="13" hasCustomPrompt="1"/>
          </p:nvPr>
        </p:nvSpPr>
        <p:spPr>
          <a:xfrm>
            <a:off x="5202936" y="3127248"/>
            <a:ext cx="5833872" cy="3118104"/>
          </a:xfrm>
        </p:spPr>
        <p:txBody>
          <a:bodyPr/>
          <a:lstStyle>
            <a:lvl1pPr marL="0" indent="0" algn="r">
              <a:buNone/>
              <a:defRPr sz="1800">
                <a:solidFill>
                  <a:schemeClr val="bg1"/>
                </a:solidFill>
              </a:defRPr>
            </a:lvl1pPr>
          </a:lstStyle>
          <a:p>
            <a:pPr lvl="0"/>
            <a:r>
              <a:rPr lang="en-US" dirty="0"/>
              <a:t>Click to add text</a:t>
            </a:r>
          </a:p>
        </p:txBody>
      </p:sp>
      <p:cxnSp>
        <p:nvCxnSpPr>
          <p:cNvPr id="14" name="Straight Connector 13"/>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1" name="Graphic 12"/>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3" name="Graphic 13"/>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17" name="Graphic 15"/>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imag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672" y="1335024"/>
            <a:ext cx="6190488" cy="1179576"/>
          </a:xfrm>
        </p:spPr>
        <p:txBody>
          <a:bodyPr lIns="91440" tIns="45720" rIns="91440" bIns="45720" anchor="b"/>
          <a:lstStyle>
            <a:lvl1pPr>
              <a:defRPr sz="4000"/>
            </a:lvl1pPr>
          </a:lstStyle>
          <a:p>
            <a:r>
              <a:rPr lang="en-US" dirty="0"/>
              <a:t>Click to add title</a:t>
            </a:r>
          </a:p>
        </p:txBody>
      </p:sp>
      <p:sp>
        <p:nvSpPr>
          <p:cNvPr id="5" name="Footer Placeholder 4"/>
          <p:cNvSpPr>
            <a:spLocks noGrp="1"/>
          </p:cNvSpPr>
          <p:nvPr>
            <p:ph type="ftr" sz="quarter" idx="11"/>
          </p:nvPr>
        </p:nvSpPr>
        <p:spPr>
          <a:xfrm>
            <a:off x="7964424" y="621792"/>
            <a:ext cx="4114800" cy="365125"/>
          </a:xfrm>
        </p:spPr>
        <p:txBody>
          <a:bodyPr/>
          <a:lstStyle>
            <a:lvl1pPr>
              <a:defRPr baseline="0">
                <a:solidFill>
                  <a:schemeClr val="accent2"/>
                </a:solidFill>
              </a:defRPr>
            </a:lvl1pPr>
          </a:lstStyle>
          <a:p>
            <a:r>
              <a:rPr lang="en-US" dirty="0"/>
              <a:t>Presentation Title</a:t>
            </a:r>
          </a:p>
        </p:txBody>
      </p:sp>
      <p:sp>
        <p:nvSpPr>
          <p:cNvPr id="3" name="Content Placeholder 2"/>
          <p:cNvSpPr>
            <a:spLocks noGrp="1"/>
          </p:cNvSpPr>
          <p:nvPr>
            <p:ph idx="1" hasCustomPrompt="1"/>
          </p:nvPr>
        </p:nvSpPr>
        <p:spPr>
          <a:xfrm>
            <a:off x="850392" y="2825496"/>
            <a:ext cx="6190488" cy="3346704"/>
          </a:xfrm>
        </p:spPr>
        <p:txBody>
          <a:bodyPr/>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a:r>
              <a:rPr lang="en-US" dirty="0"/>
              <a:t>Click to add text</a:t>
            </a:r>
          </a:p>
          <a:p>
            <a:pPr lvl="1"/>
            <a:r>
              <a:rPr lang="en-US" dirty="0"/>
              <a:t>Second level</a:t>
            </a:r>
          </a:p>
          <a:p>
            <a:pPr lvl="2"/>
            <a:r>
              <a:rPr lang="en-US" dirty="0"/>
              <a:t>Third level</a:t>
            </a:r>
          </a:p>
          <a:p>
            <a:pPr lvl="3"/>
            <a:r>
              <a:rPr lang="en-US" dirty="0"/>
              <a:t>Fourth level</a:t>
            </a:r>
          </a:p>
        </p:txBody>
      </p:sp>
      <p:sp>
        <p:nvSpPr>
          <p:cNvPr id="15" name="Picture Placeholder 14"/>
          <p:cNvSpPr>
            <a:spLocks noGrp="1"/>
          </p:cNvSpPr>
          <p:nvPr>
            <p:ph type="pic" sz="quarter" idx="13" hasCustomPrompt="1"/>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tIns="914400" anchor="t" anchorCtr="0">
            <a:noAutofit/>
          </a:bodyPr>
          <a:lstStyle>
            <a:lvl1pPr algn="ctr">
              <a:buNone/>
              <a:defRPr sz="1800"/>
            </a:lvl1pPr>
          </a:lstStyle>
          <a:p>
            <a:r>
              <a:rPr lang="en-US" dirty="0"/>
              <a:t>Click to add picture</a:t>
            </a:r>
          </a:p>
        </p:txBody>
      </p:sp>
      <p:sp>
        <p:nvSpPr>
          <p:cNvPr id="6" name="Slide Number Placeholder 5"/>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t>‹#›</a:t>
            </a:fld>
            <a:endParaRPr lang="en-US" dirty="0"/>
          </a:p>
        </p:txBody>
      </p:sp>
      <p:cxnSp>
        <p:nvCxnSpPr>
          <p:cNvPr id="9" name="Straight Connector 8"/>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19" name="Graphic 11"/>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463040"/>
            <a:ext cx="9144000" cy="2340864"/>
          </a:xfrm>
        </p:spPr>
        <p:txBody>
          <a:bodyPr anchor="b">
            <a:noAutofit/>
          </a:bodyPr>
          <a:lstStyle>
            <a:lvl1pPr algn="ctr">
              <a:defRPr sz="6000" b="1" i="0" cap="all" spc="400" baseline="0">
                <a:solidFill>
                  <a:schemeClr val="bg1"/>
                </a:solidFill>
              </a:defRPr>
            </a:lvl1pPr>
          </a:lstStyle>
          <a:p>
            <a:r>
              <a:rPr lang="en-US" dirty="0"/>
              <a:t>Click to add title</a:t>
            </a:r>
          </a:p>
        </p:txBody>
      </p:sp>
      <p:sp>
        <p:nvSpPr>
          <p:cNvPr id="3" name="Subtitle 2"/>
          <p:cNvSpPr>
            <a:spLocks noGrp="1"/>
          </p:cNvSpPr>
          <p:nvPr>
            <p:ph type="subTitle" idx="1" hasCustomPrompt="1"/>
          </p:nvPr>
        </p:nvSpPr>
        <p:spPr>
          <a:xfrm>
            <a:off x="1527048" y="3838890"/>
            <a:ext cx="9144000" cy="450613"/>
          </a:xfrm>
        </p:spPr>
        <p:txBody>
          <a:bodyPr anchor="ctr" anchorCtr="0">
            <a:no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4" name="Graphic 12"/>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5" name="Graphic 13"/>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endParaRPr lang="en-US" dirty="0"/>
          </a:p>
        </p:txBody>
      </p:sp>
      <p:sp>
        <p:nvSpPr>
          <p:cNvPr id="6" name="Graphic 15"/>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7" name="Graphic 22"/>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1"/>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endParaRPr lang="en-US" dirty="0"/>
          </a:p>
        </p:txBody>
      </p:sp>
      <p:sp>
        <p:nvSpPr>
          <p:cNvPr id="13" name="Graphic 23"/>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36525"/>
            <a:ext cx="10515600" cy="1509713"/>
          </a:xfrm>
        </p:spPr>
        <p:txBody>
          <a:bodyPr/>
          <a:lstStyle>
            <a:lvl1pPr>
              <a:defRPr sz="5400"/>
            </a:lvl1pPr>
          </a:lstStyle>
          <a:p>
            <a:r>
              <a:rPr lang="en-US" dirty="0"/>
              <a:t>Click to add title</a:t>
            </a:r>
          </a:p>
        </p:txBody>
      </p:sp>
      <p:sp>
        <p:nvSpPr>
          <p:cNvPr id="3" name="Content Placeholder 2"/>
          <p:cNvSpPr>
            <a:spLocks noGrp="1"/>
          </p:cNvSpPr>
          <p:nvPr>
            <p:ph idx="1" hasCustomPrompt="1"/>
          </p:nvPr>
        </p:nvSpPr>
        <p:spPr>
          <a:xfrm>
            <a:off x="838200" y="2201661"/>
            <a:ext cx="10515600" cy="3975301"/>
          </a:xfrm>
        </p:spPr>
        <p:txBody>
          <a:body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p>
            <a:fld id="{D8DA9DAA-006C-4F4B-980E-E3DF019B24E2}" type="slidenum">
              <a:rPr lang="en-US" smtClean="0"/>
              <a:t>‹#›</a:t>
            </a:fld>
            <a:endParaRPr lang="en-US" dirty="0"/>
          </a:p>
        </p:txBody>
      </p:sp>
      <p:cxnSp>
        <p:nvCxnSpPr>
          <p:cNvPr id="7" name="Straight Connector 6"/>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391656" y="841248"/>
            <a:ext cx="4434840" cy="3236976"/>
          </a:xfrm>
        </p:spPr>
        <p:txBody>
          <a:bodyPr anchor="b"/>
          <a:lstStyle>
            <a:lvl1pPr algn="l">
              <a:lnSpc>
                <a:spcPct val="110000"/>
              </a:lnSpc>
              <a:spcBef>
                <a:spcPts val="1000"/>
              </a:spcBef>
              <a:defRPr sz="3600" b="0" i="0" cap="none" baseline="0"/>
            </a:lvl1pPr>
          </a:lstStyle>
          <a:p>
            <a:r>
              <a:rPr lang="en-US" dirty="0"/>
              <a:t>Click to add title</a:t>
            </a:r>
          </a:p>
        </p:txBody>
      </p:sp>
      <p:sp>
        <p:nvSpPr>
          <p:cNvPr id="3" name="Subtitle 2"/>
          <p:cNvSpPr>
            <a:spLocks noGrp="1"/>
          </p:cNvSpPr>
          <p:nvPr>
            <p:ph type="subTitle" idx="1" hasCustomPrompt="1"/>
          </p:nvPr>
        </p:nvSpPr>
        <p:spPr>
          <a:xfrm>
            <a:off x="6391655" y="4300068"/>
            <a:ext cx="4434835" cy="510474"/>
          </a:xfrm>
        </p:spPr>
        <p:txBody>
          <a:bodyPr anchor="ctr" anchorCtr="0">
            <a:noAutofit/>
          </a:bodyPr>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dirty="0"/>
              <a:t>Click to add subtitle</a:t>
            </a:r>
          </a:p>
        </p:txBody>
      </p:sp>
      <p:sp>
        <p:nvSpPr>
          <p:cNvPr id="9" name="Rectangle 8"/>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12"/>
          <p:cNvSpPr>
            <a:spLocks noGrp="1"/>
          </p:cNvSpPr>
          <p:nvPr>
            <p:ph type="pic" sz="quarter" idx="13" hasCustomPrompt="1"/>
          </p:nvPr>
        </p:nvSpPr>
        <p:spPr>
          <a:xfrm>
            <a:off x="283464" y="301752"/>
            <a:ext cx="5221224" cy="6263640"/>
          </a:xfrm>
        </p:spPr>
        <p:txBody>
          <a:bodyPr tIns="914400" anchor="t" anchorCtr="0"/>
          <a:lstStyle>
            <a:lvl1pPr algn="ctr">
              <a:buNone/>
              <a:defRPr>
                <a:solidFill>
                  <a:schemeClr val="bg1"/>
                </a:solidFill>
              </a:defRPr>
            </a:lvl1pPr>
          </a:lstStyle>
          <a:p>
            <a:r>
              <a:rPr lang="en-US" dirty="0"/>
              <a:t>Click to add picture</a:t>
            </a:r>
          </a:p>
        </p:txBody>
      </p:sp>
      <p:sp>
        <p:nvSpPr>
          <p:cNvPr id="5" name="Footer Placeholder 4"/>
          <p:cNvSpPr>
            <a:spLocks noGrp="1"/>
          </p:cNvSpPr>
          <p:nvPr>
            <p:ph type="ftr" sz="quarter" idx="11"/>
          </p:nvPr>
        </p:nvSpPr>
        <p:spPr>
          <a:xfrm rot="16200000">
            <a:off x="9811512" y="1591056"/>
            <a:ext cx="3547872" cy="365125"/>
          </a:xfrm>
        </p:spPr>
        <p:txBody>
          <a:bodyPr/>
          <a:lstStyle>
            <a:lvl1pPr>
              <a:defRPr>
                <a:solidFill>
                  <a:schemeClr val="accent2"/>
                </a:solidFill>
              </a:defRPr>
            </a:lvl1pPr>
          </a:lstStyle>
          <a:p>
            <a:r>
              <a:rPr lang="en-US" dirty="0"/>
              <a:t>Presentation Title</a:t>
            </a:r>
          </a:p>
        </p:txBody>
      </p:sp>
      <p:sp>
        <p:nvSpPr>
          <p:cNvPr id="6" name="Slide Number Placeholder 5"/>
          <p:cNvSpPr>
            <a:spLocks noGrp="1"/>
          </p:cNvSpPr>
          <p:nvPr>
            <p:ph type="sldNum" sz="quarter" idx="12"/>
          </p:nvPr>
        </p:nvSpPr>
        <p:spPr/>
        <p:txBody>
          <a:bodyPr/>
          <a:lstStyle>
            <a:lvl1pPr>
              <a:defRPr>
                <a:solidFill>
                  <a:schemeClr val="accent2"/>
                </a:solidFill>
              </a:defRPr>
            </a:lvl1pPr>
          </a:lstStyle>
          <a:p>
            <a:fld id="{D8DA9DAA-006C-4F4B-980E-E3DF019B24E2}" type="slidenum">
              <a:rPr lang="en-US" smtClean="0"/>
              <a:t>‹#›</a:t>
            </a:fld>
            <a:endParaRPr lang="en-US" dirty="0"/>
          </a:p>
        </p:txBody>
      </p:sp>
      <p:cxnSp>
        <p:nvCxnSpPr>
          <p:cNvPr id="7" name="Straight Connector 6"/>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_2">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072" y="365125"/>
            <a:ext cx="7863840" cy="1325563"/>
          </a:xfrm>
        </p:spPr>
        <p:txBody>
          <a:bodyPr/>
          <a:lstStyle>
            <a:lvl1pPr>
              <a:defRPr sz="4000" b="1" cap="all" spc="400" baseline="0">
                <a:solidFill>
                  <a:schemeClr val="bg1"/>
                </a:solidFill>
              </a:defRPr>
            </a:lvl1pPr>
          </a:lstStyle>
          <a:p>
            <a:r>
              <a:rPr lang="en-US" dirty="0"/>
              <a:t>Click to add title</a:t>
            </a:r>
          </a:p>
        </p:txBody>
      </p:sp>
      <p:sp>
        <p:nvSpPr>
          <p:cNvPr id="5" name="Footer Placeholder 4"/>
          <p:cNvSpPr>
            <a:spLocks noGrp="1"/>
          </p:cNvSpPr>
          <p:nvPr>
            <p:ph type="ftr" sz="quarter" idx="11"/>
          </p:nvPr>
        </p:nvSpPr>
        <p:spPr>
          <a:xfrm>
            <a:off x="8503920" y="841248"/>
            <a:ext cx="3630168" cy="365125"/>
          </a:xfrm>
        </p:spPr>
        <p:txBody>
          <a:bodyPr/>
          <a:lstStyle>
            <a:lvl1pPr>
              <a:defRPr>
                <a:solidFill>
                  <a:schemeClr val="bg1"/>
                </a:solidFill>
              </a:defRPr>
            </a:lvl1pPr>
          </a:lstStyle>
          <a:p>
            <a:r>
              <a:rPr lang="en-US" dirty="0"/>
              <a:t>Presentation Title</a:t>
            </a:r>
          </a:p>
        </p:txBody>
      </p:sp>
      <p:sp>
        <p:nvSpPr>
          <p:cNvPr id="3" name="Content Placeholder 2"/>
          <p:cNvSpPr>
            <a:spLocks noGrp="1"/>
          </p:cNvSpPr>
          <p:nvPr>
            <p:ph idx="1" hasCustomPrompt="1"/>
          </p:nvPr>
        </p:nvSpPr>
        <p:spPr>
          <a:xfrm>
            <a:off x="576072" y="1825625"/>
            <a:ext cx="10771632"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D8DA9DAA-006C-4F4B-980E-E3DF019B24E2}" type="slidenum">
              <a:rPr lang="en-US" smtClean="0"/>
              <a:t>‹#›</a:t>
            </a:fld>
            <a:endParaRPr lang="en-US" dirty="0"/>
          </a:p>
        </p:txBody>
      </p:sp>
      <p:sp>
        <p:nvSpPr>
          <p:cNvPr id="9" name="Graphic 22"/>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endParaRPr lang="en-US" dirty="0"/>
          </a:p>
        </p:txBody>
      </p:sp>
      <p:sp>
        <p:nvSpPr>
          <p:cNvPr id="11" name="Graphic 23"/>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88843"/>
            <a:ext cx="10515600" cy="1457395"/>
          </a:xfrm>
        </p:spPr>
        <p:txBody>
          <a:bodyPr/>
          <a:lstStyle/>
          <a:p>
            <a:r>
              <a:rPr lang="en-US" dirty="0"/>
              <a:t>Click to add title</a:t>
            </a:r>
          </a:p>
        </p:txBody>
      </p:sp>
      <p:sp>
        <p:nvSpPr>
          <p:cNvPr id="3" name="Content Placeholder 2"/>
          <p:cNvSpPr>
            <a:spLocks noGrp="1"/>
          </p:cNvSpPr>
          <p:nvPr>
            <p:ph sz="half" idx="1" hasCustomPrompt="1"/>
          </p:nvPr>
        </p:nvSpPr>
        <p:spPr>
          <a:xfrm>
            <a:off x="1444752"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6784848" y="1825625"/>
            <a:ext cx="4553712" cy="4351338"/>
          </a:xfrm>
        </p:spPr>
        <p:txBody>
          <a:bodyPr>
            <a:normAutofit/>
          </a:bodyPr>
          <a:lstStyle>
            <a:lvl1pPr>
              <a:defRPr sz="2400"/>
            </a:lvl1pPr>
            <a:lvl2pPr>
              <a:defRPr sz="2000"/>
            </a:lvl2pPr>
            <a:lvl3pPr>
              <a:defRPr sz="1800"/>
            </a:lvl3pPr>
            <a:lvl4pPr>
              <a:defRPr sz="1600"/>
            </a:lvl4pPr>
            <a:lvl5pPr>
              <a:defRPr sz="16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4" name="Graphic 14"/>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1"/>
            <a:ext cx="10515600" cy="1646237"/>
          </a:xfrm>
          <a:prstGeom prst="rect">
            <a:avLst/>
          </a:prstGeom>
        </p:spPr>
        <p:txBody>
          <a:bodyPr vert="horz" lIns="91440" tIns="45720" rIns="91440" bIns="45720" rtlCol="0" anchor="b" anchorCtr="0">
            <a:no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r>
              <a:rPr lang="en-US" dirty="0"/>
              <a:t>Presentation Title</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fld id="{D8DA9DAA-006C-4F4B-980E-E3DF019B24E2}"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8.jpeg"/><Relationship Id="rId5" Type="http://schemas.openxmlformats.org/officeDocument/2006/relationships/slideLayout" Target="../slideLayouts/slideLayout11.xml"/><Relationship Id="rId4" Type="http://schemas.openxmlformats.org/officeDocument/2006/relationships/tags" Target="../tags/tag10.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chart" Target="../charts/chart3.xml"/><Relationship Id="rId3" Type="http://schemas.openxmlformats.org/officeDocument/2006/relationships/tags" Target="../tags/tag4.xml"/><Relationship Id="rId7" Type="http://schemas.openxmlformats.org/officeDocument/2006/relationships/chart" Target="../charts/char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chart" Target="../charts/chart1.xml"/><Relationship Id="rId5" Type="http://schemas.openxmlformats.org/officeDocument/2006/relationships/slideLayout" Target="../slideLayouts/slideLayout4.xml"/><Relationship Id="rId4" Type="http://schemas.openxmlformats.org/officeDocument/2006/relationships/tags" Target="../tags/tag5.xml"/><Relationship Id="rId9" Type="http://schemas.openxmlformats.org/officeDocument/2006/relationships/chart" Target="../charts/char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98448" y="357809"/>
            <a:ext cx="6272784" cy="3080335"/>
          </a:xfrm>
        </p:spPr>
        <p:txBody>
          <a:bodyPr/>
          <a:lstStyle/>
          <a:p>
            <a:r>
              <a:rPr lang="en-US" dirty="0"/>
              <a:t>Galaxy</a:t>
            </a:r>
          </a:p>
        </p:txBody>
      </p:sp>
      <p:sp>
        <p:nvSpPr>
          <p:cNvPr id="3" name="Subtitle 2"/>
          <p:cNvSpPr>
            <a:spLocks noGrp="1"/>
          </p:cNvSpPr>
          <p:nvPr>
            <p:ph type="subTitle" idx="1"/>
          </p:nvPr>
        </p:nvSpPr>
        <p:spPr>
          <a:xfrm>
            <a:off x="5641848" y="4700016"/>
            <a:ext cx="5093208" cy="1197864"/>
          </a:xfrm>
        </p:spPr>
        <p:txBody>
          <a:bodyPr/>
          <a:lstStyle/>
          <a:p>
            <a:r>
              <a:rPr lang="en-US" dirty="0"/>
              <a:t>Presenter Name</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8200" y="136525"/>
            <a:ext cx="10515600" cy="1509713"/>
          </a:xfrm>
        </p:spPr>
        <p:txBody>
          <a:bodyPr>
            <a:normAutofit/>
          </a:bodyPr>
          <a:lstStyle/>
          <a:p>
            <a:r>
              <a:rPr lang="en-US" dirty="0"/>
              <a:t>Table</a:t>
            </a:r>
          </a:p>
        </p:txBody>
      </p:sp>
      <p:sp>
        <p:nvSpPr>
          <p:cNvPr id="7" name="Slide Number Placeholder 5"/>
          <p:cNvSpPr>
            <a:spLocks noGrp="1"/>
          </p:cNvSpPr>
          <p:nvPr>
            <p:ph type="sldNum" sz="quarter" idx="12"/>
          </p:nvPr>
        </p:nvSpPr>
        <p:spPr>
          <a:xfrm>
            <a:off x="8610600" y="6356350"/>
            <a:ext cx="2743200" cy="365125"/>
          </a:xfrm>
        </p:spPr>
        <p:txBody>
          <a:bodyPr/>
          <a:lstStyle/>
          <a:p>
            <a:fld id="{D8DA9DAA-006C-4F4B-980E-E3DF019B24E2}" type="slidenum">
              <a:rPr lang="en-US" smtClean="0"/>
              <a:t>10</a:t>
            </a:fld>
            <a:endParaRPr lang="en-US" dirty="0"/>
          </a:p>
        </p:txBody>
      </p:sp>
      <p:graphicFrame>
        <p:nvGraphicFramePr>
          <p:cNvPr id="6" name="Content Placeholder 5"/>
          <p:cNvGraphicFramePr>
            <a:graphicFrameLocks noGrp="1"/>
          </p:cNvGraphicFramePr>
          <p:nvPr>
            <p:ph idx="1"/>
          </p:nvPr>
        </p:nvGraphicFramePr>
        <p:xfrm>
          <a:off x="838200" y="3149918"/>
          <a:ext cx="9753600" cy="3010688"/>
        </p:xfrm>
        <a:graphic>
          <a:graphicData uri="http://schemas.openxmlformats.org/drawingml/2006/table">
            <a:tbl>
              <a:tblPr firstRow="1" firstCol="1" bandCol="1">
                <a:tableStyleId>{B301B821-A1FF-4177-AEE7-76D212191A09}</a:tableStyleId>
              </a:tblPr>
              <a:tblGrid>
                <a:gridCol w="1950720">
                  <a:extLst>
                    <a:ext uri="{9D8B030D-6E8A-4147-A177-3AD203B41FA5}">
                      <a16:colId xmlns:a16="http://schemas.microsoft.com/office/drawing/2014/main" val="20000"/>
                    </a:ext>
                  </a:extLst>
                </a:gridCol>
                <a:gridCol w="1950720">
                  <a:extLst>
                    <a:ext uri="{9D8B030D-6E8A-4147-A177-3AD203B41FA5}">
                      <a16:colId xmlns:a16="http://schemas.microsoft.com/office/drawing/2014/main" val="20001"/>
                    </a:ext>
                  </a:extLst>
                </a:gridCol>
                <a:gridCol w="1950720">
                  <a:extLst>
                    <a:ext uri="{9D8B030D-6E8A-4147-A177-3AD203B41FA5}">
                      <a16:colId xmlns:a16="http://schemas.microsoft.com/office/drawing/2014/main" val="20002"/>
                    </a:ext>
                  </a:extLst>
                </a:gridCol>
                <a:gridCol w="1950720">
                  <a:extLst>
                    <a:ext uri="{9D8B030D-6E8A-4147-A177-3AD203B41FA5}">
                      <a16:colId xmlns:a16="http://schemas.microsoft.com/office/drawing/2014/main" val="20003"/>
                    </a:ext>
                  </a:extLst>
                </a:gridCol>
                <a:gridCol w="1950720">
                  <a:extLst>
                    <a:ext uri="{9D8B030D-6E8A-4147-A177-3AD203B41FA5}">
                      <a16:colId xmlns:a16="http://schemas.microsoft.com/office/drawing/2014/main" val="20004"/>
                    </a:ext>
                  </a:extLst>
                </a:gridCol>
              </a:tblGrid>
              <a:tr h="601980">
                <a:tc>
                  <a:txBody>
                    <a:bodyPr/>
                    <a:lstStyle/>
                    <a:p>
                      <a:endParaRPr lang="en-US" dirty="0">
                        <a:solidFill>
                          <a:schemeClr val="tx1"/>
                        </a:solidFill>
                      </a:endParaRPr>
                    </a:p>
                  </a:txBody>
                  <a:tcPr anchor="ctr"/>
                </a:tc>
                <a:tc>
                  <a:txBody>
                    <a:bodyPr/>
                    <a:lstStyle/>
                    <a:p>
                      <a:pPr algn="ctr"/>
                      <a:r>
                        <a:rPr lang="en-US" dirty="0">
                          <a:solidFill>
                            <a:schemeClr val="bg1"/>
                          </a:solidFill>
                        </a:rPr>
                        <a:t>Category 1</a:t>
                      </a:r>
                    </a:p>
                  </a:txBody>
                  <a:tcPr anchor="ctr"/>
                </a:tc>
                <a:tc>
                  <a:txBody>
                    <a:bodyPr/>
                    <a:lstStyle/>
                    <a:p>
                      <a:pPr algn="ctr"/>
                      <a:r>
                        <a:rPr lang="en-US" dirty="0">
                          <a:solidFill>
                            <a:schemeClr val="bg1"/>
                          </a:solidFill>
                        </a:rPr>
                        <a:t>Category 2</a:t>
                      </a:r>
                    </a:p>
                  </a:txBody>
                  <a:tcPr anchor="ctr"/>
                </a:tc>
                <a:tc>
                  <a:txBody>
                    <a:bodyPr/>
                    <a:lstStyle/>
                    <a:p>
                      <a:pPr algn="ctr"/>
                      <a:r>
                        <a:rPr lang="en-US" dirty="0">
                          <a:solidFill>
                            <a:schemeClr val="bg1"/>
                          </a:solidFill>
                        </a:rPr>
                        <a:t>Category 3</a:t>
                      </a:r>
                    </a:p>
                  </a:txBody>
                  <a:tcPr anchor="ctr"/>
                </a:tc>
                <a:tc>
                  <a:txBody>
                    <a:bodyPr/>
                    <a:lstStyle/>
                    <a:p>
                      <a:pPr algn="ctr"/>
                      <a:r>
                        <a:rPr lang="en-US" dirty="0">
                          <a:solidFill>
                            <a:schemeClr val="bg1"/>
                          </a:solidFill>
                        </a:rPr>
                        <a:t>Category 4</a:t>
                      </a:r>
                    </a:p>
                  </a:txBody>
                  <a:tcPr anchor="ctr"/>
                </a:tc>
                <a:extLst>
                  <a:ext uri="{0D108BD9-81ED-4DB2-BD59-A6C34878D82A}">
                    <a16:rowId xmlns:a16="http://schemas.microsoft.com/office/drawing/2014/main" val="10000"/>
                  </a:ext>
                </a:extLst>
              </a:tr>
              <a:tr h="602177">
                <a:tc>
                  <a:txBody>
                    <a:bodyPr/>
                    <a:lstStyle/>
                    <a:p>
                      <a:pPr algn="ctr"/>
                      <a:r>
                        <a:rPr lang="en-US" b="0" dirty="0">
                          <a:solidFill>
                            <a:schemeClr val="tx1"/>
                          </a:solidFill>
                        </a:rPr>
                        <a:t>Item 1 </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2.3</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5</a:t>
                      </a:r>
                    </a:p>
                  </a:txBody>
                  <a:tcPr anchor="ctr"/>
                </a:tc>
                <a:extLst>
                  <a:ext uri="{0D108BD9-81ED-4DB2-BD59-A6C34878D82A}">
                    <a16:rowId xmlns:a16="http://schemas.microsoft.com/office/drawing/2014/main" val="10001"/>
                  </a:ext>
                </a:extLst>
              </a:tr>
              <a:tr h="602177">
                <a:tc>
                  <a:txBody>
                    <a:bodyPr/>
                    <a:lstStyle/>
                    <a:p>
                      <a:pPr algn="ctr"/>
                      <a:r>
                        <a:rPr lang="en-US" b="0" dirty="0">
                          <a:solidFill>
                            <a:schemeClr val="tx1"/>
                          </a:solidFill>
                        </a:rPr>
                        <a:t>Item 2</a:t>
                      </a:r>
                    </a:p>
                  </a:txBody>
                  <a:tcPr anchor="ctr"/>
                </a:tc>
                <a:tc>
                  <a:txBody>
                    <a:bodyPr/>
                    <a:lstStyle/>
                    <a:p>
                      <a:pPr algn="ctr"/>
                      <a:r>
                        <a:rPr lang="en-US" dirty="0">
                          <a:solidFill>
                            <a:schemeClr val="tx1"/>
                          </a:solidFill>
                        </a:rPr>
                        <a:t>3.2</a:t>
                      </a:r>
                    </a:p>
                  </a:txBody>
                  <a:tcPr anchor="ctr"/>
                </a:tc>
                <a:tc>
                  <a:txBody>
                    <a:bodyPr/>
                    <a:lstStyle/>
                    <a:p>
                      <a:pPr algn="ctr"/>
                      <a:r>
                        <a:rPr lang="en-US" dirty="0">
                          <a:solidFill>
                            <a:schemeClr val="tx1"/>
                          </a:solidFill>
                        </a:rPr>
                        <a:t>5.1</a:t>
                      </a:r>
                    </a:p>
                  </a:txBody>
                  <a:tcPr anchor="ctr"/>
                </a:tc>
                <a:tc>
                  <a:txBody>
                    <a:bodyPr/>
                    <a:lstStyle/>
                    <a:p>
                      <a:pPr algn="ctr"/>
                      <a:r>
                        <a:rPr lang="en-US" dirty="0">
                          <a:solidFill>
                            <a:schemeClr val="tx1"/>
                          </a:solidFill>
                        </a:rPr>
                        <a:t>4.4</a:t>
                      </a:r>
                    </a:p>
                  </a:txBody>
                  <a:tcPr anchor="ctr"/>
                </a:tc>
                <a:tc>
                  <a:txBody>
                    <a:bodyPr/>
                    <a:lstStyle/>
                    <a:p>
                      <a:pPr algn="ctr"/>
                      <a:r>
                        <a:rPr lang="en-US" dirty="0">
                          <a:solidFill>
                            <a:schemeClr val="tx1"/>
                          </a:solidFill>
                        </a:rPr>
                        <a:t>3</a:t>
                      </a:r>
                    </a:p>
                  </a:txBody>
                  <a:tcPr anchor="ctr"/>
                </a:tc>
                <a:extLst>
                  <a:ext uri="{0D108BD9-81ED-4DB2-BD59-A6C34878D82A}">
                    <a16:rowId xmlns:a16="http://schemas.microsoft.com/office/drawing/2014/main" val="10002"/>
                  </a:ext>
                </a:extLst>
              </a:tr>
              <a:tr h="602177">
                <a:tc>
                  <a:txBody>
                    <a:bodyPr/>
                    <a:lstStyle/>
                    <a:p>
                      <a:pPr algn="ctr"/>
                      <a:r>
                        <a:rPr lang="en-US" b="0" dirty="0">
                          <a:solidFill>
                            <a:schemeClr val="tx1"/>
                          </a:solidFill>
                        </a:rPr>
                        <a:t>Item 3</a:t>
                      </a:r>
                    </a:p>
                  </a:txBody>
                  <a:tcPr anchor="ctr"/>
                </a:tc>
                <a:tc>
                  <a:txBody>
                    <a:bodyPr/>
                    <a:lstStyle/>
                    <a:p>
                      <a:pPr algn="ctr"/>
                      <a:r>
                        <a:rPr lang="en-US" dirty="0">
                          <a:solidFill>
                            <a:schemeClr val="tx1"/>
                          </a:solidFill>
                        </a:rPr>
                        <a:t>2.1</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2.5</a:t>
                      </a:r>
                    </a:p>
                  </a:txBody>
                  <a:tcPr anchor="ctr"/>
                </a:tc>
                <a:tc>
                  <a:txBody>
                    <a:bodyPr/>
                    <a:lstStyle/>
                    <a:p>
                      <a:pPr algn="ctr"/>
                      <a:r>
                        <a:rPr lang="en-US" dirty="0">
                          <a:solidFill>
                            <a:schemeClr val="tx1"/>
                          </a:solidFill>
                        </a:rPr>
                        <a:t>2.8</a:t>
                      </a:r>
                    </a:p>
                  </a:txBody>
                  <a:tcPr anchor="ctr"/>
                </a:tc>
                <a:extLst>
                  <a:ext uri="{0D108BD9-81ED-4DB2-BD59-A6C34878D82A}">
                    <a16:rowId xmlns:a16="http://schemas.microsoft.com/office/drawing/2014/main" val="10003"/>
                  </a:ext>
                </a:extLst>
              </a:tr>
              <a:tr h="602177">
                <a:tc>
                  <a:txBody>
                    <a:bodyPr/>
                    <a:lstStyle/>
                    <a:p>
                      <a:pPr algn="ctr"/>
                      <a:r>
                        <a:rPr lang="en-US" b="0" dirty="0">
                          <a:solidFill>
                            <a:schemeClr val="tx1"/>
                          </a:solidFill>
                        </a:rPr>
                        <a:t>Item 4</a:t>
                      </a:r>
                    </a:p>
                  </a:txBody>
                  <a:tcPr anchor="ctr"/>
                </a:tc>
                <a:tc>
                  <a:txBody>
                    <a:bodyPr/>
                    <a:lstStyle/>
                    <a:p>
                      <a:pPr algn="ctr"/>
                      <a:r>
                        <a:rPr lang="en-US" dirty="0">
                          <a:solidFill>
                            <a:schemeClr val="tx1"/>
                          </a:solidFill>
                        </a:rPr>
                        <a:t>4.5</a:t>
                      </a:r>
                    </a:p>
                  </a:txBody>
                  <a:tcPr anchor="ctr"/>
                </a:tc>
                <a:tc>
                  <a:txBody>
                    <a:bodyPr/>
                    <a:lstStyle/>
                    <a:p>
                      <a:pPr algn="ctr"/>
                      <a:r>
                        <a:rPr lang="en-US" dirty="0">
                          <a:solidFill>
                            <a:schemeClr val="tx1"/>
                          </a:solidFill>
                        </a:rPr>
                        <a:t>2.2</a:t>
                      </a:r>
                    </a:p>
                  </a:txBody>
                  <a:tcPr anchor="ctr"/>
                </a:tc>
                <a:tc>
                  <a:txBody>
                    <a:bodyPr/>
                    <a:lstStyle/>
                    <a:p>
                      <a:pPr algn="ctr"/>
                      <a:r>
                        <a:rPr lang="en-US" dirty="0">
                          <a:solidFill>
                            <a:schemeClr val="tx1"/>
                          </a:solidFill>
                        </a:rPr>
                        <a:t>1.7</a:t>
                      </a:r>
                    </a:p>
                  </a:txBody>
                  <a:tcPr anchor="ctr"/>
                </a:tc>
                <a:tc>
                  <a:txBody>
                    <a:bodyPr/>
                    <a:lstStyle/>
                    <a:p>
                      <a:pPr algn="ctr"/>
                      <a:r>
                        <a:rPr lang="en-US" dirty="0">
                          <a:solidFill>
                            <a:schemeClr val="tx1"/>
                          </a:solidFill>
                        </a:rPr>
                        <a:t>7</a:t>
                      </a:r>
                    </a:p>
                  </a:txBody>
                  <a:tcPr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63040"/>
            <a:ext cx="9144000" cy="2340864"/>
          </a:xfrm>
        </p:spPr>
        <p:txBody>
          <a:bodyPr/>
          <a:lstStyle/>
          <a:p>
            <a:r>
              <a:rPr lang="en-US" dirty="0">
                <a:sym typeface="+mn-ea"/>
              </a:rPr>
              <a:t>x86</a:t>
            </a:r>
            <a:r>
              <a:rPr lang="zh-CN" altLang="en-US" dirty="0">
                <a:sym typeface="+mn-ea"/>
              </a:rPr>
              <a:t>架构发展简介</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847" y="-375222"/>
            <a:ext cx="6190488" cy="1179576"/>
          </a:xfrm>
        </p:spPr>
        <p:txBody>
          <a:bodyPr/>
          <a:lstStyle/>
          <a:p>
            <a:r>
              <a:rPr lang="en-US" sz="4000" dirty="0"/>
              <a:t>x86</a:t>
            </a:r>
            <a:r>
              <a:rPr lang="zh-CN" altLang="en-US" sz="4000" dirty="0"/>
              <a:t>架构</a:t>
            </a:r>
          </a:p>
        </p:txBody>
      </p:sp>
      <p:sp>
        <p:nvSpPr>
          <p:cNvPr id="10" name="Footer Placeholder 9"/>
          <p:cNvSpPr>
            <a:spLocks noGrp="1"/>
          </p:cNvSpPr>
          <p:nvPr>
            <p:ph type="ftr" sz="quarter" idx="11"/>
          </p:nvPr>
        </p:nvSpPr>
        <p:spPr>
          <a:xfrm>
            <a:off x="7964424" y="621792"/>
            <a:ext cx="4114800" cy="365125"/>
          </a:xfrm>
        </p:spPr>
        <p:txBody>
          <a:bodyPr/>
          <a:lstStyle/>
          <a:p>
            <a:r>
              <a:rPr lang="en-US" dirty="0"/>
              <a:t>Presentation Title</a:t>
            </a:r>
          </a:p>
        </p:txBody>
      </p:sp>
      <p:sp>
        <p:nvSpPr>
          <p:cNvPr id="4" name="Content Placeholder 3"/>
          <p:cNvSpPr>
            <a:spLocks noGrp="1"/>
          </p:cNvSpPr>
          <p:nvPr>
            <p:ph idx="1"/>
          </p:nvPr>
        </p:nvSpPr>
        <p:spPr>
          <a:xfrm>
            <a:off x="495849" y="1404534"/>
            <a:ext cx="6777355" cy="4292095"/>
          </a:xfrm>
        </p:spPr>
        <p:txBody>
          <a:bodyPr>
            <a:noAutofit/>
          </a:bodyPr>
          <a:lstStyle/>
          <a:p>
            <a:pPr>
              <a:lnSpc>
                <a:spcPct val="150000"/>
              </a:lnSpc>
            </a:pPr>
            <a:r>
              <a:rPr lang="en-US" altLang="zh-CN" sz="1900" dirty="0">
                <a:latin typeface="宋体" panose="02010600030101010101" pitchFamily="2" charset="-122"/>
                <a:ea typeface="宋体" panose="02010600030101010101" pitchFamily="2" charset="-122"/>
              </a:rPr>
              <a:t>1978</a:t>
            </a:r>
            <a:r>
              <a:rPr lang="zh-CN" altLang="en-US" sz="1900" dirty="0">
                <a:latin typeface="宋体" panose="02010600030101010101" pitchFamily="2" charset="-122"/>
                <a:ea typeface="宋体" panose="02010600030101010101" pitchFamily="2" charset="-122"/>
              </a:rPr>
              <a:t>年</a:t>
            </a:r>
            <a:r>
              <a:rPr lang="en-US" altLang="zh-CN" sz="1900" dirty="0">
                <a:latin typeface="宋体" panose="02010600030101010101" pitchFamily="2" charset="-122"/>
                <a:ea typeface="宋体" panose="02010600030101010101" pitchFamily="2" charset="-122"/>
              </a:rPr>
              <a:t>6</a:t>
            </a:r>
            <a:r>
              <a:rPr lang="zh-CN" altLang="en-US" sz="1900" dirty="0">
                <a:latin typeface="宋体" panose="02010600030101010101" pitchFamily="2" charset="-122"/>
                <a:ea typeface="宋体" panose="02010600030101010101" pitchFamily="2" charset="-122"/>
              </a:rPr>
              <a:t>⽉</a:t>
            </a:r>
            <a:r>
              <a:rPr lang="en-US" altLang="zh-CN" sz="1900" dirty="0">
                <a:latin typeface="宋体" panose="02010600030101010101" pitchFamily="2" charset="-122"/>
                <a:ea typeface="宋体" panose="02010600030101010101" pitchFamily="2" charset="-122"/>
              </a:rPr>
              <a:t>8</a:t>
            </a:r>
            <a:r>
              <a:rPr lang="zh-CN" altLang="en-US" sz="1900" dirty="0">
                <a:latin typeface="宋体" panose="02010600030101010101" pitchFamily="2" charset="-122"/>
                <a:ea typeface="宋体" panose="02010600030101010101" pitchFamily="2" charset="-122"/>
              </a:rPr>
              <a:t>⽇，</a:t>
            </a:r>
            <a:r>
              <a:rPr lang="en-US" altLang="zh-CN" sz="1900" dirty="0">
                <a:latin typeface="宋体" panose="02010600030101010101" pitchFamily="2" charset="-122"/>
                <a:ea typeface="宋体" panose="02010600030101010101" pitchFamily="2" charset="-122"/>
              </a:rPr>
              <a:t>Intel</a:t>
            </a:r>
            <a:r>
              <a:rPr lang="zh-CN" altLang="en-US" sz="1900" dirty="0">
                <a:latin typeface="宋体" panose="02010600030101010101" pitchFamily="2" charset="-122"/>
                <a:ea typeface="宋体" panose="02010600030101010101" pitchFamily="2" charset="-122"/>
              </a:rPr>
              <a:t>发布了新款</a:t>
            </a:r>
            <a:r>
              <a:rPr lang="en-US" altLang="zh-CN" sz="1900" dirty="0">
                <a:latin typeface="宋体" panose="02010600030101010101" pitchFamily="2" charset="-122"/>
                <a:ea typeface="宋体" panose="02010600030101010101" pitchFamily="2" charset="-122"/>
              </a:rPr>
              <a:t>16</a:t>
            </a:r>
            <a:r>
              <a:rPr lang="zh-CN" altLang="en-US" sz="1900" dirty="0">
                <a:latin typeface="宋体" panose="02010600030101010101" pitchFamily="2" charset="-122"/>
                <a:ea typeface="宋体" panose="02010600030101010101" pitchFamily="2" charset="-122"/>
              </a:rPr>
              <a:t>位微处理器“</a:t>
            </a:r>
            <a:r>
              <a:rPr lang="en-US" altLang="zh-CN" sz="1900" dirty="0">
                <a:latin typeface="宋体" panose="02010600030101010101" pitchFamily="2" charset="-122"/>
                <a:ea typeface="宋体" panose="02010600030101010101" pitchFamily="2" charset="-122"/>
              </a:rPr>
              <a:t>8086”</a:t>
            </a:r>
            <a:r>
              <a:rPr lang="zh-CN" altLang="en-US" sz="1900" dirty="0">
                <a:latin typeface="宋体" panose="02010600030101010101" pitchFamily="2" charset="-122"/>
                <a:ea typeface="宋体" panose="02010600030101010101" pitchFamily="2" charset="-122"/>
              </a:rPr>
              <a:t>。之后</a:t>
            </a:r>
            <a:r>
              <a:rPr lang="en-US" altLang="zh-CN" sz="1900" dirty="0">
                <a:latin typeface="宋体" panose="02010600030101010101" pitchFamily="2" charset="-122"/>
                <a:ea typeface="宋体" panose="02010600030101010101" pitchFamily="2" charset="-122"/>
              </a:rPr>
              <a:t>Intel</a:t>
            </a:r>
            <a:r>
              <a:rPr lang="zh-CN" altLang="en-US" sz="1900" dirty="0">
                <a:latin typeface="宋体" panose="02010600030101010101" pitchFamily="2" charset="-122"/>
                <a:ea typeface="宋体" panose="02010600030101010101" pitchFamily="2" charset="-122"/>
              </a:rPr>
              <a:t>系列的处理器名称都以数字 </a:t>
            </a:r>
            <a:r>
              <a:rPr lang="en-US" altLang="zh-CN" sz="1900" dirty="0">
                <a:latin typeface="宋体" panose="02010600030101010101" pitchFamily="2" charset="-122"/>
                <a:ea typeface="宋体" panose="02010600030101010101" pitchFamily="2" charset="-122"/>
              </a:rPr>
              <a:t>86 </a:t>
            </a:r>
            <a:r>
              <a:rPr lang="zh-CN" altLang="en-US" sz="1900" dirty="0">
                <a:latin typeface="宋体" panose="02010600030101010101" pitchFamily="2" charset="-122"/>
                <a:ea typeface="宋体" panose="02010600030101010101" pitchFamily="2" charset="-122"/>
              </a:rPr>
              <a:t>作为结尾，⽐如 </a:t>
            </a:r>
            <a:r>
              <a:rPr lang="en-US" altLang="zh-CN" sz="1900" dirty="0">
                <a:latin typeface="宋体" panose="02010600030101010101" pitchFamily="2" charset="-122"/>
                <a:ea typeface="宋体" panose="02010600030101010101" pitchFamily="2" charset="-122"/>
              </a:rPr>
              <a:t>Intel 8086</a:t>
            </a:r>
            <a:r>
              <a:rPr lang="zh-CN" altLang="en-US" sz="1900" dirty="0">
                <a:latin typeface="宋体" panose="02010600030101010101" pitchFamily="2" charset="-122"/>
                <a:ea typeface="宋体" panose="02010600030101010101" pitchFamily="2" charset="-122"/>
              </a:rPr>
              <a:t>、 </a:t>
            </a:r>
            <a:r>
              <a:rPr lang="en-US" altLang="zh-CN" sz="1900" dirty="0">
                <a:latin typeface="宋体" panose="02010600030101010101" pitchFamily="2" charset="-122"/>
                <a:ea typeface="宋体" panose="02010600030101010101" pitchFamily="2" charset="-122"/>
              </a:rPr>
              <a:t>80286</a:t>
            </a:r>
            <a:r>
              <a:rPr lang="zh-CN" altLang="en-US" sz="1900" dirty="0">
                <a:latin typeface="宋体" panose="02010600030101010101" pitchFamily="2" charset="-122"/>
                <a:ea typeface="宋体" panose="02010600030101010101" pitchFamily="2" charset="-122"/>
              </a:rPr>
              <a:t>、以及 </a:t>
            </a:r>
            <a:r>
              <a:rPr lang="en-US" altLang="zh-CN" sz="1900" dirty="0">
                <a:latin typeface="宋体" panose="02010600030101010101" pitchFamily="2" charset="-122"/>
                <a:ea typeface="宋体" panose="02010600030101010101" pitchFamily="2" charset="-122"/>
              </a:rPr>
              <a:t>80486</a:t>
            </a:r>
            <a:r>
              <a:rPr lang="zh-CN" altLang="en-US" sz="1900" dirty="0">
                <a:latin typeface="宋体" panose="02010600030101010101" pitchFamily="2" charset="-122"/>
                <a:ea typeface="宋体" panose="02010600030101010101" pitchFamily="2" charset="-122"/>
              </a:rPr>
              <a:t>。</a:t>
            </a:r>
            <a:r>
              <a:rPr lang="zh-CN" altLang="en-US" sz="1900" b="1" dirty="0">
                <a:latin typeface="宋体" panose="02010600030101010101" pitchFamily="2" charset="-122"/>
                <a:ea typeface="宋体" panose="02010600030101010101" pitchFamily="2" charset="-122"/>
              </a:rPr>
              <a:t>最终</a:t>
            </a:r>
            <a:r>
              <a:rPr lang="en-US" altLang="zh-CN" sz="1900" b="1" dirty="0">
                <a:latin typeface="宋体" panose="02010600030101010101" pitchFamily="2" charset="-122"/>
                <a:ea typeface="宋体" panose="02010600030101010101" pitchFamily="2" charset="-122"/>
              </a:rPr>
              <a:t>x86</a:t>
            </a:r>
            <a:r>
              <a:rPr lang="zh-CN" altLang="en-US" sz="1900" b="1" dirty="0">
                <a:latin typeface="宋体" panose="02010600030101010101" pitchFamily="2" charset="-122"/>
                <a:ea typeface="宋体" panose="02010600030101010101" pitchFamily="2" charset="-122"/>
              </a:rPr>
              <a:t>成为了⼀套通⽤的计算机指令集合的代名词。</a:t>
            </a:r>
            <a:r>
              <a:rPr lang="en-US" sz="1900" b="1" dirty="0">
                <a:latin typeface="宋体" panose="02010600030101010101" pitchFamily="2" charset="-122"/>
                <a:ea typeface="宋体" panose="02010600030101010101" pitchFamily="2" charset="-122"/>
                <a:sym typeface="+mn-ea"/>
              </a:rPr>
              <a:t>  </a:t>
            </a:r>
            <a:r>
              <a:rPr lang="en-US" sz="1900" dirty="0">
                <a:latin typeface="宋体" panose="02010600030101010101" pitchFamily="2" charset="-122"/>
                <a:ea typeface="宋体" panose="02010600030101010101" pitchFamily="2" charset="-122"/>
                <a:sym typeface="+mn-ea"/>
              </a:rPr>
              <a:t> </a:t>
            </a:r>
          </a:p>
          <a:p>
            <a:endParaRPr lang="en-US" sz="1900" dirty="0">
              <a:latin typeface="宋体" panose="02010600030101010101" pitchFamily="2" charset="-122"/>
              <a:ea typeface="宋体" panose="02010600030101010101" pitchFamily="2" charset="-122"/>
              <a:sym typeface="+mn-ea"/>
            </a:endParaRPr>
          </a:p>
          <a:p>
            <a:pPr>
              <a:lnSpc>
                <a:spcPct val="150000"/>
              </a:lnSpc>
            </a:pPr>
            <a:r>
              <a:rPr lang="en-US" sz="2800" dirty="0">
                <a:latin typeface="宋体" panose="02010600030101010101" pitchFamily="2" charset="-122"/>
                <a:ea typeface="宋体" panose="02010600030101010101" pitchFamily="2" charset="-122"/>
                <a:cs typeface="宋体" panose="02010600030101010101" pitchFamily="2" charset="-122"/>
                <a:sym typeface="+mn-ea"/>
              </a:rPr>
              <a:t>x86架构</a:t>
            </a:r>
            <a:r>
              <a:rPr lang="en-US" sz="1900" dirty="0">
                <a:latin typeface="宋体" panose="02010600030101010101" pitchFamily="2" charset="-122"/>
                <a:ea typeface="宋体" panose="02010600030101010101" pitchFamily="2" charset="-122"/>
                <a:cs typeface="宋体" panose="02010600030101010101" pitchFamily="2" charset="-122"/>
                <a:sym typeface="+mn-ea"/>
              </a:rPr>
              <a:t>是⼀种CISC（复杂指令集电脑）架构，它的特点是</a:t>
            </a:r>
            <a:r>
              <a:rPr lang="en-US" sz="1900" b="1" dirty="0">
                <a:latin typeface="宋体" panose="02010600030101010101" pitchFamily="2" charset="-122"/>
                <a:ea typeface="宋体" panose="02010600030101010101" pitchFamily="2" charset="-122"/>
                <a:cs typeface="宋体" panose="02010600030101010101" pitchFamily="2" charset="-122"/>
                <a:sym typeface="+mn-ea"/>
              </a:rPr>
              <a:t>指令⻓度可变</a:t>
            </a:r>
            <a:r>
              <a:rPr lang="en-US" sz="1900" dirty="0">
                <a:latin typeface="宋体" panose="02010600030101010101" pitchFamily="2" charset="-122"/>
                <a:ea typeface="宋体" panose="02010600030101010101" pitchFamily="2" charset="-122"/>
                <a:cs typeface="宋体" panose="02010600030101010101" pitchFamily="2" charset="-122"/>
                <a:sym typeface="+mn-ea"/>
              </a:rPr>
              <a:t>。它⽀持字组（word, 4位组）⻓度的存储器访问，</a:t>
            </a:r>
            <a:r>
              <a:rPr lang="en-US" sz="1900" b="1" dirty="0">
                <a:latin typeface="宋体" panose="02010600030101010101" pitchFamily="2" charset="-122"/>
                <a:ea typeface="宋体" panose="02010600030101010101" pitchFamily="2" charset="-122"/>
                <a:cs typeface="宋体" panose="02010600030101010101" pitchFamily="2" charset="-122"/>
                <a:sym typeface="+mn-ea"/>
              </a:rPr>
              <a:t>不要求存储器地址对⻬</a:t>
            </a:r>
            <a:r>
              <a:rPr lang="en-US" sz="19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dirty="0">
                <a:latin typeface="宋体" panose="02010600030101010101" pitchFamily="2" charset="-122"/>
                <a:ea typeface="宋体" panose="02010600030101010101" pitchFamily="2" charset="-122"/>
                <a:cs typeface="宋体" panose="02010600030101010101" pitchFamily="2" charset="-122"/>
                <a:sym typeface="+mn-ea"/>
              </a:rPr>
              <a:t>而且字组在存储器中是</a:t>
            </a:r>
            <a:r>
              <a:rPr lang="zh-CN" altLang="en-US" sz="1900" b="1" dirty="0">
                <a:latin typeface="宋体" panose="02010600030101010101" pitchFamily="2" charset="-122"/>
                <a:ea typeface="宋体" panose="02010600030101010101" pitchFamily="2" charset="-122"/>
                <a:cs typeface="宋体" panose="02010600030101010101" pitchFamily="2" charset="-122"/>
                <a:sym typeface="+mn-ea"/>
              </a:rPr>
              <a:t>以低位字节优先</a:t>
            </a:r>
            <a:r>
              <a:rPr lang="en-US" sz="1900" b="1" dirty="0">
                <a:latin typeface="宋体" panose="02010600030101010101" pitchFamily="2" charset="-122"/>
                <a:ea typeface="宋体" panose="02010600030101010101" pitchFamily="2" charset="-122"/>
                <a:cs typeface="宋体" panose="02010600030101010101" pitchFamily="2" charset="-122"/>
                <a:sym typeface="+mn-ea"/>
              </a:rPr>
              <a:t>的</a:t>
            </a:r>
            <a:r>
              <a:rPr lang="zh-CN" altLang="en-US" sz="1900" b="1" dirty="0">
                <a:latin typeface="宋体" panose="02010600030101010101" pitchFamily="2" charset="-122"/>
                <a:ea typeface="宋体" panose="02010600030101010101" pitchFamily="2" charset="-122"/>
                <a:cs typeface="宋体" panose="02010600030101010101" pitchFamily="2" charset="-122"/>
                <a:sym typeface="+mn-ea"/>
              </a:rPr>
              <a:t>方式存储</a:t>
            </a:r>
            <a:r>
              <a:rPr lang="en-US" sz="1900" dirty="0">
                <a:latin typeface="宋体" panose="02010600030101010101" pitchFamily="2" charset="-122"/>
                <a:ea typeface="宋体" panose="02010600030101010101" pitchFamily="2" charset="-122"/>
                <a:cs typeface="宋体" panose="02010600030101010101" pitchFamily="2" charset="-122"/>
                <a:sym typeface="+mn-ea"/>
              </a:rPr>
              <a:t>。</a:t>
            </a:r>
            <a:endParaRPr lang="en-US" altLang="zh-CN" sz="1900" dirty="0">
              <a:latin typeface="宋体" panose="02010600030101010101" pitchFamily="2" charset="-122"/>
              <a:ea typeface="宋体" panose="02010600030101010101" pitchFamily="2" charset="-122"/>
              <a:cs typeface="宋体" panose="02010600030101010101" pitchFamily="2" charset="-122"/>
            </a:endParaRPr>
          </a:p>
          <a:p>
            <a:pPr>
              <a:lnSpc>
                <a:spcPct val="150000"/>
              </a:lnSpc>
            </a:pPr>
            <a:r>
              <a:rPr lang="en-US" altLang="zh-CN" sz="1900" dirty="0">
                <a:latin typeface="宋体" panose="02010600030101010101" pitchFamily="2" charset="-122"/>
                <a:ea typeface="宋体" panose="02010600030101010101" pitchFamily="2" charset="-122"/>
                <a:cs typeface="宋体" panose="02010600030101010101" pitchFamily="2" charset="-122"/>
                <a:sym typeface="+mn-ea"/>
              </a:rPr>
              <a:t>    </a:t>
            </a:r>
            <a:endParaRPr lang="en-US" sz="1900" dirty="0">
              <a:latin typeface="宋体" panose="02010600030101010101" pitchFamily="2" charset="-122"/>
              <a:ea typeface="宋体" panose="02010600030101010101" pitchFamily="2" charset="-122"/>
              <a:cs typeface="宋体" panose="02010600030101010101" pitchFamily="2" charset="-122"/>
              <a:sym typeface="+mn-ea"/>
            </a:endParaRPr>
          </a:p>
          <a:p>
            <a:pPr>
              <a:lnSpc>
                <a:spcPct val="150000"/>
              </a:lnSpc>
            </a:pPr>
            <a:r>
              <a:rPr lang="en-US" sz="1900" dirty="0">
                <a:latin typeface="宋体" panose="02010600030101010101" pitchFamily="2" charset="-122"/>
                <a:ea typeface="宋体" panose="02010600030101010101" pitchFamily="2" charset="-122"/>
                <a:cs typeface="宋体" panose="02010600030101010101" pitchFamily="2" charset="-122"/>
              </a:rPr>
              <a:t>   </a:t>
            </a:r>
            <a:endParaRPr lang="en-US" sz="1300" dirty="0">
              <a:latin typeface="宋体" panose="02010600030101010101" pitchFamily="2" charset="-122"/>
              <a:ea typeface="宋体" panose="02010600030101010101" pitchFamily="2" charset="-122"/>
              <a:cs typeface="宋体" panose="02010600030101010101" pitchFamily="2" charset="-122"/>
            </a:endParaRPr>
          </a:p>
        </p:txBody>
      </p:sp>
      <p:sp>
        <p:nvSpPr>
          <p:cNvPr id="11" name="Slide Number Placeholder 10"/>
          <p:cNvSpPr>
            <a:spLocks noGrp="1"/>
          </p:cNvSpPr>
          <p:nvPr>
            <p:ph type="sldNum" sz="quarter" idx="12"/>
          </p:nvPr>
        </p:nvSpPr>
        <p:spPr>
          <a:xfrm>
            <a:off x="8610600" y="6356350"/>
            <a:ext cx="2743200" cy="365125"/>
          </a:xfrm>
        </p:spPr>
        <p:txBody>
          <a:bodyPr/>
          <a:lstStyle/>
          <a:p>
            <a:fld id="{D8DA9DAA-006C-4F4B-980E-E3DF019B24E2}" type="slidenum">
              <a:rPr lang="en-US" smtClean="0"/>
              <a:t>12</a:t>
            </a:fld>
            <a:endParaRPr lang="en-US" dirty="0"/>
          </a:p>
        </p:txBody>
      </p:sp>
      <p:pic>
        <p:nvPicPr>
          <p:cNvPr id="5" name="图片 4">
            <a:extLst>
              <a:ext uri="{FF2B5EF4-FFF2-40B4-BE49-F238E27FC236}">
                <a16:creationId xmlns:a16="http://schemas.microsoft.com/office/drawing/2014/main" id="{FADC8E6D-B49A-2D41-CEE9-3BC45D6593AB}"/>
              </a:ext>
            </a:extLst>
          </p:cNvPr>
          <p:cNvPicPr>
            <a:picLocks noChangeAspect="1"/>
          </p:cNvPicPr>
          <p:nvPr/>
        </p:nvPicPr>
        <p:blipFill>
          <a:blip r:embed="rId2"/>
          <a:stretch>
            <a:fillRect/>
          </a:stretch>
        </p:blipFill>
        <p:spPr>
          <a:xfrm>
            <a:off x="7964424" y="2147425"/>
            <a:ext cx="3822594" cy="28063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847" y="-375222"/>
            <a:ext cx="6190488" cy="1179576"/>
          </a:xfrm>
        </p:spPr>
        <p:txBody>
          <a:bodyPr/>
          <a:lstStyle/>
          <a:p>
            <a:r>
              <a:rPr lang="en-US" sz="4000" dirty="0"/>
              <a:t>x86</a:t>
            </a:r>
            <a:r>
              <a:rPr lang="zh-CN" altLang="en-US" sz="4000" dirty="0"/>
              <a:t>架构</a:t>
            </a:r>
          </a:p>
        </p:txBody>
      </p:sp>
      <p:sp>
        <p:nvSpPr>
          <p:cNvPr id="10" name="Footer Placeholder 9"/>
          <p:cNvSpPr>
            <a:spLocks noGrp="1"/>
          </p:cNvSpPr>
          <p:nvPr>
            <p:ph type="ftr" sz="quarter" idx="11"/>
          </p:nvPr>
        </p:nvSpPr>
        <p:spPr>
          <a:xfrm>
            <a:off x="7964424" y="621792"/>
            <a:ext cx="4114800" cy="365125"/>
          </a:xfrm>
        </p:spPr>
        <p:txBody>
          <a:bodyPr/>
          <a:lstStyle/>
          <a:p>
            <a:r>
              <a:rPr lang="en-US" dirty="0"/>
              <a:t>Presentation Title</a:t>
            </a:r>
          </a:p>
        </p:txBody>
      </p:sp>
      <p:sp>
        <p:nvSpPr>
          <p:cNvPr id="4" name="Content Placeholder 3"/>
          <p:cNvSpPr>
            <a:spLocks noGrp="1"/>
          </p:cNvSpPr>
          <p:nvPr>
            <p:ph idx="1"/>
          </p:nvPr>
        </p:nvSpPr>
        <p:spPr>
          <a:xfrm>
            <a:off x="433705" y="1227772"/>
            <a:ext cx="6777355" cy="4793615"/>
          </a:xfrm>
        </p:spPr>
        <p:txBody>
          <a:bodyPr>
            <a:noAutofit/>
          </a:bodyPr>
          <a:lstStyle/>
          <a:p>
            <a:pPr>
              <a:lnSpc>
                <a:spcPct val="150000"/>
              </a:lnSpc>
            </a:pPr>
            <a:r>
              <a:rPr lang="en-US" altLang="zh-CN" sz="1900" dirty="0">
                <a:latin typeface="宋体" panose="02010600030101010101" pitchFamily="2" charset="-122"/>
                <a:ea typeface="宋体" panose="02010600030101010101" pitchFamily="2" charset="-122"/>
                <a:cs typeface="宋体" panose="02010600030101010101" pitchFamily="2" charset="-122"/>
                <a:sym typeface="+mn-ea"/>
              </a:rPr>
              <a:t>x86架构的发展受到了向后兼容性和Intel的制程优势的推动</a:t>
            </a:r>
            <a:r>
              <a:rPr lang="zh-CN" altLang="en-US" sz="1900" dirty="0">
                <a:latin typeface="宋体" panose="02010600030101010101" pitchFamily="2" charset="-122"/>
                <a:ea typeface="宋体" panose="02010600030101010101" pitchFamily="2" charset="-122"/>
                <a:cs typeface="宋体" panose="02010600030101010101" pitchFamily="2" charset="-122"/>
                <a:sym typeface="+mn-ea"/>
              </a:rPr>
              <a:t>，</a:t>
            </a:r>
            <a:r>
              <a:rPr lang="en-US" altLang="zh-CN" sz="1900" dirty="0">
                <a:latin typeface="宋体" panose="02010600030101010101" pitchFamily="2" charset="-122"/>
                <a:ea typeface="宋体" panose="02010600030101010101" pitchFamily="2" charset="-122"/>
                <a:cs typeface="宋体" panose="02010600030101010101" pitchFamily="2" charset="-122"/>
                <a:sym typeface="+mn-ea"/>
              </a:rPr>
              <a:t>在较新的微架构中，x86处理器</a:t>
            </a:r>
            <a:r>
              <a:rPr lang="en-US" altLang="zh-CN" sz="1900" b="1" dirty="0">
                <a:latin typeface="宋体" panose="02010600030101010101" pitchFamily="2" charset="-122"/>
                <a:ea typeface="宋体" panose="02010600030101010101" pitchFamily="2" charset="-122"/>
                <a:cs typeface="宋体" panose="02010600030101010101" pitchFamily="2" charset="-122"/>
                <a:sym typeface="+mn-ea"/>
              </a:rPr>
              <a:t>会⽤硬件线路直接执⾏常⽤的x86指令</a:t>
            </a:r>
            <a:r>
              <a:rPr lang="en-US" altLang="zh-CN" sz="19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dirty="0">
                <a:latin typeface="宋体" panose="02010600030101010101" pitchFamily="2" charset="-122"/>
                <a:ea typeface="宋体" panose="02010600030101010101" pitchFamily="2" charset="-122"/>
                <a:cs typeface="宋体" panose="02010600030101010101" pitchFamily="2" charset="-122"/>
                <a:sym typeface="+mn-ea"/>
              </a:rPr>
              <a:t>将</a:t>
            </a:r>
            <a:r>
              <a:rPr lang="zh-CN" altLang="en-US" sz="1900" b="1" dirty="0">
                <a:latin typeface="宋体" panose="02010600030101010101" pitchFamily="2" charset="-122"/>
                <a:ea typeface="宋体" panose="02010600030101010101" pitchFamily="2" charset="-122"/>
                <a:cs typeface="宋体" panose="02010600030101010101" pitchFamily="2" charset="-122"/>
                <a:sym typeface="+mn-ea"/>
              </a:rPr>
              <a:t>不常用的指令转换为类似于</a:t>
            </a:r>
            <a:r>
              <a:rPr lang="en-US" altLang="zh-CN" sz="1900" b="1" dirty="0">
                <a:latin typeface="宋体" panose="02010600030101010101" pitchFamily="2" charset="-122"/>
                <a:ea typeface="宋体" panose="02010600030101010101" pitchFamily="2" charset="-122"/>
                <a:cs typeface="宋体" panose="02010600030101010101" pitchFamily="2" charset="-122"/>
                <a:sym typeface="+mn-ea"/>
              </a:rPr>
              <a:t>RISC</a:t>
            </a:r>
            <a:r>
              <a:rPr lang="zh-CN" altLang="en-US" sz="1900" b="1" dirty="0">
                <a:latin typeface="宋体" panose="02010600030101010101" pitchFamily="2" charset="-122"/>
                <a:ea typeface="宋体" panose="02010600030101010101" pitchFamily="2" charset="-122"/>
                <a:cs typeface="宋体" panose="02010600030101010101" pitchFamily="2" charset="-122"/>
                <a:sym typeface="+mn-ea"/>
              </a:rPr>
              <a:t>的微指令再执行</a:t>
            </a:r>
            <a:r>
              <a:rPr lang="en-US" altLang="zh-CN" sz="1900" dirty="0">
                <a:latin typeface="宋体" panose="02010600030101010101" pitchFamily="2" charset="-122"/>
                <a:ea typeface="宋体" panose="02010600030101010101" pitchFamily="2" charset="-122"/>
                <a:cs typeface="宋体" panose="02010600030101010101" pitchFamily="2" charset="-122"/>
                <a:sym typeface="+mn-ea"/>
              </a:rPr>
              <a:t>，</a:t>
            </a:r>
            <a:r>
              <a:rPr lang="zh-CN" altLang="en-US" sz="1900" dirty="0">
                <a:latin typeface="宋体" panose="02010600030101010101" pitchFamily="2" charset="-122"/>
                <a:ea typeface="宋体" panose="02010600030101010101" pitchFamily="2" charset="-122"/>
                <a:cs typeface="宋体" panose="02010600030101010101" pitchFamily="2" charset="-122"/>
                <a:sym typeface="+mn-ea"/>
              </a:rPr>
              <a:t>从而实现了与</a:t>
            </a:r>
            <a:r>
              <a:rPr lang="en-US" altLang="zh-CN" sz="1900" dirty="0">
                <a:latin typeface="宋体" panose="02010600030101010101" pitchFamily="2" charset="-122"/>
                <a:ea typeface="宋体" panose="02010600030101010101" pitchFamily="2" charset="-122"/>
                <a:cs typeface="宋体" panose="02010600030101010101" pitchFamily="2" charset="-122"/>
                <a:sym typeface="+mn-ea"/>
              </a:rPr>
              <a:t>RISC</a:t>
            </a:r>
            <a:r>
              <a:rPr lang="zh-CN" altLang="en-US" sz="1900" dirty="0">
                <a:latin typeface="宋体" panose="02010600030101010101" pitchFamily="2" charset="-122"/>
                <a:ea typeface="宋体" panose="02010600030101010101" pitchFamily="2" charset="-122"/>
                <a:cs typeface="宋体" panose="02010600030101010101" pitchFamily="2" charset="-122"/>
                <a:sym typeface="+mn-ea"/>
              </a:rPr>
              <a:t>相媲美的超标量性能，同时保持了向后兼容性</a:t>
            </a:r>
            <a:r>
              <a:rPr lang="en-US" altLang="zh-CN" sz="1900" dirty="0">
                <a:latin typeface="宋体" panose="02010600030101010101" pitchFamily="2" charset="-122"/>
                <a:ea typeface="宋体" panose="02010600030101010101" pitchFamily="2" charset="-122"/>
                <a:cs typeface="宋体" panose="02010600030101010101" pitchFamily="2" charset="-122"/>
                <a:sym typeface="+mn-ea"/>
              </a:rPr>
              <a:t>。</a:t>
            </a:r>
          </a:p>
          <a:p>
            <a:pPr>
              <a:lnSpc>
                <a:spcPct val="150000"/>
              </a:lnSpc>
            </a:pPr>
            <a:endParaRPr lang="en-US" altLang="zh-CN" sz="1900" dirty="0">
              <a:latin typeface="宋体" panose="02010600030101010101" pitchFamily="2" charset="-122"/>
              <a:ea typeface="宋体" panose="02010600030101010101" pitchFamily="2" charset="-122"/>
            </a:endParaRPr>
          </a:p>
          <a:p>
            <a:pPr>
              <a:lnSpc>
                <a:spcPct val="150000"/>
              </a:lnSpc>
            </a:pPr>
            <a:r>
              <a:rPr lang="en-US" altLang="zh-CN" sz="1900" dirty="0">
                <a:latin typeface="宋体" panose="02010600030101010101" pitchFamily="2" charset="-122"/>
                <a:ea typeface="宋体" panose="02010600030101010101" pitchFamily="2" charset="-122"/>
              </a:rPr>
              <a:t>2003</a:t>
            </a:r>
            <a:r>
              <a:rPr lang="zh-CN" altLang="en-US" sz="1900" dirty="0">
                <a:latin typeface="宋体" panose="02010600030101010101" pitchFamily="2" charset="-122"/>
                <a:ea typeface="宋体" panose="02010600030101010101" pitchFamily="2" charset="-122"/>
              </a:rPr>
              <a:t>年 </a:t>
            </a:r>
            <a:r>
              <a:rPr lang="en-US" altLang="zh-CN" sz="1900" dirty="0" err="1">
                <a:latin typeface="宋体" panose="02010600030101010101" pitchFamily="2" charset="-122"/>
                <a:ea typeface="宋体" panose="02010600030101010101" pitchFamily="2" charset="-122"/>
              </a:rPr>
              <a:t>amd</a:t>
            </a:r>
            <a:r>
              <a:rPr lang="en-US" altLang="zh-CN" sz="1900" dirty="0">
                <a:latin typeface="宋体" panose="02010600030101010101" pitchFamily="2" charset="-122"/>
                <a:ea typeface="宋体" panose="02010600030101010101" pitchFamily="2" charset="-122"/>
              </a:rPr>
              <a:t> </a:t>
            </a:r>
            <a:r>
              <a:rPr lang="zh-CN" altLang="en-US" sz="1900" dirty="0">
                <a:latin typeface="宋体" panose="02010600030101010101" pitchFamily="2" charset="-122"/>
                <a:ea typeface="宋体" panose="02010600030101010101" pitchFamily="2" charset="-122"/>
              </a:rPr>
              <a:t>发布了</a:t>
            </a:r>
            <a:r>
              <a:rPr lang="en-US" altLang="zh-CN" sz="1900" dirty="0">
                <a:latin typeface="宋体" panose="02010600030101010101" pitchFamily="2" charset="-122"/>
                <a:ea typeface="宋体" panose="02010600030101010101" pitchFamily="2" charset="-122"/>
              </a:rPr>
              <a:t>64</a:t>
            </a:r>
            <a:r>
              <a:rPr lang="zh-CN" altLang="en-US" sz="1900" dirty="0">
                <a:latin typeface="宋体" panose="02010600030101010101" pitchFamily="2" charset="-122"/>
                <a:ea typeface="宋体" panose="02010600030101010101" pitchFamily="2" charset="-122"/>
              </a:rPr>
              <a:t>位处理器，并将其命名为「</a:t>
            </a:r>
            <a:r>
              <a:rPr lang="en-US" altLang="zh-CN" sz="1900" dirty="0">
                <a:latin typeface="宋体" panose="02010600030101010101" pitchFamily="2" charset="-122"/>
                <a:ea typeface="宋体" panose="02010600030101010101" pitchFamily="2" charset="-122"/>
              </a:rPr>
              <a:t>AMD 64</a:t>
            </a:r>
            <a:r>
              <a:rPr lang="zh-CN" altLang="en-US" sz="1900" dirty="0">
                <a:latin typeface="宋体" panose="02010600030101010101" pitchFamily="2" charset="-122"/>
                <a:ea typeface="宋体" panose="02010600030101010101" pitchFamily="2" charset="-122"/>
              </a:rPr>
              <a:t>」，从此 </a:t>
            </a:r>
            <a:r>
              <a:rPr lang="en-US" altLang="zh-CN" sz="1900" dirty="0">
                <a:latin typeface="宋体" panose="02010600030101010101" pitchFamily="2" charset="-122"/>
                <a:ea typeface="宋体" panose="02010600030101010101" pitchFamily="2" charset="-122"/>
              </a:rPr>
              <a:t>x86 </a:t>
            </a:r>
            <a:r>
              <a:rPr lang="zh-CN" altLang="en-US" sz="1900" dirty="0">
                <a:latin typeface="宋体" panose="02010600030101010101" pitchFamily="2" charset="-122"/>
                <a:ea typeface="宋体" panose="02010600030101010101" pitchFamily="2" charset="-122"/>
              </a:rPr>
              <a:t>正式进⼊了 </a:t>
            </a:r>
            <a:r>
              <a:rPr lang="en-US" altLang="zh-CN" sz="1900" dirty="0">
                <a:latin typeface="宋体" panose="02010600030101010101" pitchFamily="2" charset="-122"/>
                <a:ea typeface="宋体" panose="02010600030101010101" pitchFamily="2" charset="-122"/>
              </a:rPr>
              <a:t>64 </a:t>
            </a:r>
            <a:r>
              <a:rPr lang="zh-CN" altLang="en-US" sz="1900" dirty="0">
                <a:latin typeface="宋体" panose="02010600030101010101" pitchFamily="2" charset="-122"/>
                <a:ea typeface="宋体" panose="02010600030101010101" pitchFamily="2" charset="-122"/>
              </a:rPr>
              <a:t>位 的时代。之后</a:t>
            </a:r>
            <a:r>
              <a:rPr lang="en-US" altLang="zh-CN" sz="1900" dirty="0">
                <a:latin typeface="宋体" panose="02010600030101010101" pitchFamily="2" charset="-122"/>
                <a:ea typeface="宋体" panose="02010600030101010101" pitchFamily="2" charset="-122"/>
              </a:rPr>
              <a:t>Intel</a:t>
            </a:r>
            <a:r>
              <a:rPr lang="zh-CN" altLang="en-US" sz="1900" dirty="0">
                <a:latin typeface="宋体" panose="02010600030101010101" pitchFamily="2" charset="-122"/>
                <a:ea typeface="宋体" panose="02010600030101010101" pitchFamily="2" charset="-122"/>
              </a:rPr>
              <a:t>也发布了⾃⼰的 </a:t>
            </a:r>
            <a:r>
              <a:rPr lang="en-US" altLang="zh-CN" sz="1900" dirty="0">
                <a:latin typeface="宋体" panose="02010600030101010101" pitchFamily="2" charset="-122"/>
                <a:ea typeface="宋体" panose="02010600030101010101" pitchFamily="2" charset="-122"/>
              </a:rPr>
              <a:t>64</a:t>
            </a:r>
            <a:r>
              <a:rPr lang="zh-CN" altLang="en-US" sz="1900" dirty="0">
                <a:latin typeface="宋体" panose="02010600030101010101" pitchFamily="2" charset="-122"/>
                <a:ea typeface="宋体" panose="02010600030101010101" pitchFamily="2" charset="-122"/>
              </a:rPr>
              <a:t>位</a:t>
            </a:r>
            <a:r>
              <a:rPr lang="en-US" altLang="zh-CN" sz="1900" dirty="0">
                <a:latin typeface="宋体" panose="02010600030101010101" pitchFamily="2" charset="-122"/>
                <a:ea typeface="宋体" panose="02010600030101010101" pitchFamily="2" charset="-122"/>
              </a:rPr>
              <a:t>x86</a:t>
            </a:r>
            <a:r>
              <a:rPr lang="zh-CN" altLang="en-US" sz="1900" dirty="0">
                <a:latin typeface="宋体" panose="02010600030101010101" pitchFamily="2" charset="-122"/>
                <a:ea typeface="宋体" panose="02010600030101010101" pitchFamily="2" charset="-122"/>
              </a:rPr>
              <a:t>处理器，但由于其不能兼容原先</a:t>
            </a:r>
            <a:r>
              <a:rPr lang="en-US" altLang="zh-CN" sz="1900" dirty="0">
                <a:latin typeface="宋体" panose="02010600030101010101" pitchFamily="2" charset="-122"/>
                <a:ea typeface="宋体" panose="02010600030101010101" pitchFamily="2" charset="-122"/>
              </a:rPr>
              <a:t>32</a:t>
            </a:r>
            <a:r>
              <a:rPr lang="zh-CN" altLang="en-US" sz="1900" dirty="0">
                <a:latin typeface="宋体" panose="02010600030101010101" pitchFamily="2" charset="-122"/>
                <a:ea typeface="宋体" panose="02010600030101010101" pitchFamily="2" charset="-122"/>
              </a:rPr>
              <a:t>位的</a:t>
            </a:r>
            <a:r>
              <a:rPr lang="en-US" altLang="zh-CN" sz="1900" dirty="0">
                <a:latin typeface="宋体" panose="02010600030101010101" pitchFamily="2" charset="-122"/>
                <a:ea typeface="宋体" panose="02010600030101010101" pitchFamily="2" charset="-122"/>
              </a:rPr>
              <a:t>x86</a:t>
            </a:r>
            <a:r>
              <a:rPr lang="zh-CN" altLang="en-US" sz="1900" dirty="0">
                <a:latin typeface="宋体" panose="02010600030101010101" pitchFamily="2" charset="-122"/>
                <a:ea typeface="宋体" panose="02010600030101010101" pitchFamily="2" charset="-122"/>
              </a:rPr>
              <a:t>软件，并没有受到市场的认可，因此英代尔被迫采纳</a:t>
            </a:r>
            <a:r>
              <a:rPr lang="en-US" altLang="zh-CN" sz="1900" dirty="0">
                <a:latin typeface="宋体" panose="02010600030101010101" pitchFamily="2" charset="-122"/>
                <a:ea typeface="宋体" panose="02010600030101010101" pitchFamily="2" charset="-122"/>
              </a:rPr>
              <a:t>AMD64</a:t>
            </a:r>
            <a:r>
              <a:rPr lang="zh-CN" altLang="en-US" sz="1900" dirty="0">
                <a:latin typeface="宋体" panose="02010600030101010101" pitchFamily="2" charset="-122"/>
                <a:ea typeface="宋体" panose="02010600030101010101" pitchFamily="2" charset="-122"/>
              </a:rPr>
              <a:t>架构。在这之 后</a:t>
            </a:r>
            <a:r>
              <a:rPr lang="en-US" altLang="zh-CN" sz="1900" dirty="0">
                <a:latin typeface="宋体" panose="02010600030101010101" pitchFamily="2" charset="-122"/>
                <a:ea typeface="宋体" panose="02010600030101010101" pitchFamily="2" charset="-122"/>
              </a:rPr>
              <a:t>64</a:t>
            </a:r>
            <a:r>
              <a:rPr lang="zh-CN" altLang="en-US" sz="1900" dirty="0">
                <a:latin typeface="宋体" panose="02010600030101010101" pitchFamily="2" charset="-122"/>
                <a:ea typeface="宋体" panose="02010600030101010101" pitchFamily="2" charset="-122"/>
              </a:rPr>
              <a:t>位的</a:t>
            </a:r>
            <a:r>
              <a:rPr lang="en-US" altLang="zh-CN" sz="1900" dirty="0">
                <a:latin typeface="宋体" panose="02010600030101010101" pitchFamily="2" charset="-122"/>
                <a:ea typeface="宋体" panose="02010600030101010101" pitchFamily="2" charset="-122"/>
              </a:rPr>
              <a:t>x86</a:t>
            </a:r>
            <a:r>
              <a:rPr lang="zh-CN" altLang="en-US" sz="1900" dirty="0">
                <a:latin typeface="宋体" panose="02010600030101010101" pitchFamily="2" charset="-122"/>
                <a:ea typeface="宋体" panose="02010600030101010101" pitchFamily="2" charset="-122"/>
              </a:rPr>
              <a:t>架构处理器统称为</a:t>
            </a:r>
            <a:r>
              <a:rPr lang="en-US" altLang="zh-CN" sz="1900" dirty="0">
                <a:latin typeface="宋体" panose="02010600030101010101" pitchFamily="2" charset="-122"/>
                <a:ea typeface="宋体" panose="02010600030101010101" pitchFamily="2" charset="-122"/>
              </a:rPr>
              <a:t>amd64</a:t>
            </a:r>
            <a:r>
              <a:rPr lang="zh-CN" altLang="en-US" sz="1900" dirty="0">
                <a:latin typeface="宋体" panose="02010600030101010101" pitchFamily="2" charset="-122"/>
                <a:ea typeface="宋体" panose="02010600030101010101" pitchFamily="2" charset="-122"/>
              </a:rPr>
              <a:t>或</a:t>
            </a:r>
            <a:r>
              <a:rPr lang="en-US" altLang="zh-CN" sz="1900" dirty="0">
                <a:latin typeface="宋体" panose="02010600030101010101" pitchFamily="2" charset="-122"/>
                <a:ea typeface="宋体" panose="02010600030101010101" pitchFamily="2" charset="-122"/>
              </a:rPr>
              <a:t>x64 </a:t>
            </a:r>
            <a:r>
              <a:rPr lang="zh-CN" altLang="en-US" sz="1900" dirty="0">
                <a:latin typeface="宋体" panose="02010600030101010101" pitchFamily="2" charset="-122"/>
                <a:ea typeface="宋体" panose="02010600030101010101" pitchFamily="2" charset="-122"/>
              </a:rPr>
              <a:t>。</a:t>
            </a:r>
            <a:endParaRPr lang="en-US" sz="1900" dirty="0">
              <a:latin typeface="宋体" panose="02010600030101010101" pitchFamily="2" charset="-122"/>
              <a:ea typeface="宋体" panose="02010600030101010101" pitchFamily="2" charset="-122"/>
              <a:sym typeface="+mn-ea"/>
            </a:endParaRPr>
          </a:p>
          <a:p>
            <a:pPr>
              <a:lnSpc>
                <a:spcPct val="150000"/>
              </a:lnSpc>
            </a:pPr>
            <a:r>
              <a:rPr lang="en-US" sz="1900" dirty="0">
                <a:latin typeface="宋体" panose="02010600030101010101" pitchFamily="2" charset="-122"/>
                <a:ea typeface="宋体" panose="02010600030101010101" pitchFamily="2" charset="-122"/>
                <a:cs typeface="宋体" panose="02010600030101010101" pitchFamily="2" charset="-122"/>
              </a:rPr>
              <a:t>   </a:t>
            </a:r>
            <a:endParaRPr lang="en-US" sz="1300" dirty="0">
              <a:latin typeface="宋体" panose="02010600030101010101" pitchFamily="2" charset="-122"/>
              <a:ea typeface="宋体" panose="02010600030101010101" pitchFamily="2" charset="-122"/>
              <a:cs typeface="宋体" panose="02010600030101010101" pitchFamily="2" charset="-122"/>
            </a:endParaRPr>
          </a:p>
        </p:txBody>
      </p:sp>
      <p:pic>
        <p:nvPicPr>
          <p:cNvPr id="8" name="Picture Placeholder 7" descr="F:/360MoveData/Users/恬/Desktop/view.jpgview"/>
          <p:cNvPicPr>
            <a:picLocks noGrp="1" noChangeAspect="1"/>
          </p:cNvPicPr>
          <p:nvPr>
            <p:ph type="pic" sz="quarter" idx="13"/>
          </p:nvPr>
        </p:nvPicPr>
        <p:blipFill rotWithShape="1">
          <a:blip r:embed="rId2"/>
          <a:srcRect l="5576" r="6178"/>
          <a:stretch>
            <a:fillRect/>
          </a:stretch>
        </p:blipFill>
        <p:spPr>
          <a:xfrm>
            <a:off x="7366000" y="1758315"/>
            <a:ext cx="4392295" cy="3732530"/>
          </a:xfrm>
          <a:prstGeom prst="rect">
            <a:avLst/>
          </a:prstGeom>
        </p:spPr>
      </p:pic>
      <p:sp>
        <p:nvSpPr>
          <p:cNvPr id="11" name="Slide Number Placeholder 10"/>
          <p:cNvSpPr>
            <a:spLocks noGrp="1"/>
          </p:cNvSpPr>
          <p:nvPr>
            <p:ph type="sldNum" sz="quarter" idx="12"/>
          </p:nvPr>
        </p:nvSpPr>
        <p:spPr>
          <a:xfrm>
            <a:off x="8610600" y="6356350"/>
            <a:ext cx="2743200" cy="365125"/>
          </a:xfrm>
        </p:spPr>
        <p:txBody>
          <a:bodyPr/>
          <a:lstStyle/>
          <a:p>
            <a:fld id="{D8DA9DAA-006C-4F4B-980E-E3DF019B24E2}" type="slidenum">
              <a:rPr lang="en-US" smtClean="0"/>
              <a:t>13</a:t>
            </a:fld>
            <a:endParaRPr lang="en-US" dirty="0"/>
          </a:p>
        </p:txBody>
      </p:sp>
    </p:spTree>
    <p:extLst>
      <p:ext uri="{BB962C8B-B14F-4D97-AF65-F5344CB8AC3E}">
        <p14:creationId xmlns:p14="http://schemas.microsoft.com/office/powerpoint/2010/main" val="39056288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847" y="-375222"/>
            <a:ext cx="6190488" cy="1179576"/>
          </a:xfrm>
        </p:spPr>
        <p:txBody>
          <a:bodyPr/>
          <a:lstStyle/>
          <a:p>
            <a:r>
              <a:rPr lang="en-US" sz="4000" dirty="0"/>
              <a:t>x86</a:t>
            </a:r>
            <a:r>
              <a:rPr lang="zh-CN" altLang="en-US" sz="4000" dirty="0"/>
              <a:t>架构</a:t>
            </a:r>
          </a:p>
        </p:txBody>
      </p:sp>
      <p:sp>
        <p:nvSpPr>
          <p:cNvPr id="10" name="Footer Placeholder 9"/>
          <p:cNvSpPr>
            <a:spLocks noGrp="1"/>
          </p:cNvSpPr>
          <p:nvPr>
            <p:ph type="ftr" sz="quarter" idx="11"/>
          </p:nvPr>
        </p:nvSpPr>
        <p:spPr>
          <a:xfrm>
            <a:off x="7964424" y="621792"/>
            <a:ext cx="4114800" cy="365125"/>
          </a:xfrm>
        </p:spPr>
        <p:txBody>
          <a:bodyPr/>
          <a:lstStyle/>
          <a:p>
            <a:r>
              <a:rPr lang="en-US" dirty="0"/>
              <a:t>Presentation Title</a:t>
            </a:r>
          </a:p>
        </p:txBody>
      </p:sp>
      <p:sp>
        <p:nvSpPr>
          <p:cNvPr id="11" name="Slide Number Placeholder 10"/>
          <p:cNvSpPr>
            <a:spLocks noGrp="1"/>
          </p:cNvSpPr>
          <p:nvPr>
            <p:ph type="sldNum" sz="quarter" idx="12"/>
          </p:nvPr>
        </p:nvSpPr>
        <p:spPr>
          <a:xfrm>
            <a:off x="8610600" y="6356350"/>
            <a:ext cx="2743200" cy="365125"/>
          </a:xfrm>
        </p:spPr>
        <p:txBody>
          <a:bodyPr/>
          <a:lstStyle/>
          <a:p>
            <a:fld id="{D8DA9DAA-006C-4F4B-980E-E3DF019B24E2}" type="slidenum">
              <a:rPr lang="en-US" smtClean="0"/>
              <a:t>14</a:t>
            </a:fld>
            <a:endParaRPr lang="en-US" dirty="0"/>
          </a:p>
        </p:txBody>
      </p:sp>
      <p:pic>
        <p:nvPicPr>
          <p:cNvPr id="9" name="图片 8">
            <a:extLst>
              <a:ext uri="{FF2B5EF4-FFF2-40B4-BE49-F238E27FC236}">
                <a16:creationId xmlns:a16="http://schemas.microsoft.com/office/drawing/2014/main" id="{15F1928E-CABE-02A5-CB62-516ABC410064}"/>
              </a:ext>
            </a:extLst>
          </p:cNvPr>
          <p:cNvPicPr>
            <a:picLocks noChangeAspect="1"/>
          </p:cNvPicPr>
          <p:nvPr/>
        </p:nvPicPr>
        <p:blipFill rotWithShape="1">
          <a:blip r:embed="rId2"/>
          <a:srcRect l="66099" t="10999" r="3358" b="60671"/>
          <a:stretch/>
        </p:blipFill>
        <p:spPr>
          <a:xfrm>
            <a:off x="550415" y="2938539"/>
            <a:ext cx="2781621" cy="1935047"/>
          </a:xfrm>
          <a:prstGeom prst="rect">
            <a:avLst/>
          </a:prstGeom>
        </p:spPr>
      </p:pic>
      <p:sp>
        <p:nvSpPr>
          <p:cNvPr id="12" name="文本框 11">
            <a:extLst>
              <a:ext uri="{FF2B5EF4-FFF2-40B4-BE49-F238E27FC236}">
                <a16:creationId xmlns:a16="http://schemas.microsoft.com/office/drawing/2014/main" id="{65D758FB-EF9C-5873-3D99-25348FD5201C}"/>
              </a:ext>
            </a:extLst>
          </p:cNvPr>
          <p:cNvSpPr txBox="1"/>
          <p:nvPr/>
        </p:nvSpPr>
        <p:spPr>
          <a:xfrm>
            <a:off x="946927" y="1855433"/>
            <a:ext cx="1988598" cy="523220"/>
          </a:xfrm>
          <a:prstGeom prst="rect">
            <a:avLst/>
          </a:prstGeom>
          <a:noFill/>
        </p:spPr>
        <p:txBody>
          <a:bodyPr wrap="square" rtlCol="0">
            <a:spAutoFit/>
          </a:bodyPr>
          <a:lstStyle/>
          <a:p>
            <a:r>
              <a:rPr lang="en-US" altLang="zh-CN" sz="2800" dirty="0"/>
              <a:t>Intel 8086</a:t>
            </a:r>
            <a:endParaRPr lang="zh-CN" altLang="en-US" sz="2800" dirty="0"/>
          </a:p>
        </p:txBody>
      </p:sp>
      <p:pic>
        <p:nvPicPr>
          <p:cNvPr id="13" name="图片 12">
            <a:extLst>
              <a:ext uri="{FF2B5EF4-FFF2-40B4-BE49-F238E27FC236}">
                <a16:creationId xmlns:a16="http://schemas.microsoft.com/office/drawing/2014/main" id="{1D58CE09-DB06-858A-57B0-398C57C4D050}"/>
              </a:ext>
            </a:extLst>
          </p:cNvPr>
          <p:cNvPicPr>
            <a:picLocks noChangeAspect="1"/>
          </p:cNvPicPr>
          <p:nvPr/>
        </p:nvPicPr>
        <p:blipFill rotWithShape="1">
          <a:blip r:embed="rId2"/>
          <a:srcRect l="4220" t="56507" r="67292" b="14888"/>
          <a:stretch/>
        </p:blipFill>
        <p:spPr>
          <a:xfrm>
            <a:off x="4641845" y="2996102"/>
            <a:ext cx="2416618" cy="1819922"/>
          </a:xfrm>
          <a:prstGeom prst="rect">
            <a:avLst/>
          </a:prstGeom>
        </p:spPr>
      </p:pic>
      <p:sp>
        <p:nvSpPr>
          <p:cNvPr id="14" name="文本框 13">
            <a:extLst>
              <a:ext uri="{FF2B5EF4-FFF2-40B4-BE49-F238E27FC236}">
                <a16:creationId xmlns:a16="http://schemas.microsoft.com/office/drawing/2014/main" id="{F1FD8685-C475-A548-9A72-AA5968E1FCA6}"/>
              </a:ext>
            </a:extLst>
          </p:cNvPr>
          <p:cNvSpPr txBox="1"/>
          <p:nvPr/>
        </p:nvSpPr>
        <p:spPr>
          <a:xfrm>
            <a:off x="4646400" y="1855433"/>
            <a:ext cx="2416617" cy="523220"/>
          </a:xfrm>
          <a:prstGeom prst="rect">
            <a:avLst/>
          </a:prstGeom>
          <a:noFill/>
        </p:spPr>
        <p:txBody>
          <a:bodyPr wrap="square" rtlCol="0">
            <a:spAutoFit/>
          </a:bodyPr>
          <a:lstStyle/>
          <a:p>
            <a:r>
              <a:rPr lang="en-US" altLang="zh-CN" sz="2800" dirty="0"/>
              <a:t>Intel 80286</a:t>
            </a:r>
            <a:endParaRPr lang="zh-CN" altLang="en-US" sz="2800" dirty="0"/>
          </a:p>
        </p:txBody>
      </p:sp>
      <p:sp>
        <p:nvSpPr>
          <p:cNvPr id="17" name="文本框 16">
            <a:extLst>
              <a:ext uri="{FF2B5EF4-FFF2-40B4-BE49-F238E27FC236}">
                <a16:creationId xmlns:a16="http://schemas.microsoft.com/office/drawing/2014/main" id="{1EDE5273-E834-48CA-B8E5-C358EFBBC196}"/>
              </a:ext>
            </a:extLst>
          </p:cNvPr>
          <p:cNvSpPr txBox="1"/>
          <p:nvPr/>
        </p:nvSpPr>
        <p:spPr>
          <a:xfrm>
            <a:off x="8773892" y="1855433"/>
            <a:ext cx="2416616" cy="523220"/>
          </a:xfrm>
          <a:prstGeom prst="rect">
            <a:avLst/>
          </a:prstGeom>
          <a:noFill/>
        </p:spPr>
        <p:txBody>
          <a:bodyPr wrap="square" rtlCol="0">
            <a:spAutoFit/>
          </a:bodyPr>
          <a:lstStyle/>
          <a:p>
            <a:r>
              <a:rPr lang="en-US" altLang="zh-CN" sz="2800" dirty="0"/>
              <a:t>Intel 80386</a:t>
            </a:r>
            <a:endParaRPr lang="zh-CN" altLang="en-US" sz="2800" dirty="0"/>
          </a:p>
        </p:txBody>
      </p:sp>
      <p:pic>
        <p:nvPicPr>
          <p:cNvPr id="19" name="图片 18">
            <a:extLst>
              <a:ext uri="{FF2B5EF4-FFF2-40B4-BE49-F238E27FC236}">
                <a16:creationId xmlns:a16="http://schemas.microsoft.com/office/drawing/2014/main" id="{3F761AFD-3D61-B7B6-58D2-2378F76388A8}"/>
              </a:ext>
            </a:extLst>
          </p:cNvPr>
          <p:cNvPicPr>
            <a:picLocks noChangeAspect="1"/>
          </p:cNvPicPr>
          <p:nvPr/>
        </p:nvPicPr>
        <p:blipFill rotWithShape="1">
          <a:blip r:embed="rId3"/>
          <a:srcRect l="35844" t="50885" r="36360" b="11261"/>
          <a:stretch/>
        </p:blipFill>
        <p:spPr>
          <a:xfrm>
            <a:off x="8523667" y="2591633"/>
            <a:ext cx="2573807" cy="2628862"/>
          </a:xfrm>
          <a:prstGeom prst="rect">
            <a:avLst/>
          </a:prstGeom>
        </p:spPr>
      </p:pic>
    </p:spTree>
    <p:extLst>
      <p:ext uri="{BB962C8B-B14F-4D97-AF65-F5344CB8AC3E}">
        <p14:creationId xmlns:p14="http://schemas.microsoft.com/office/powerpoint/2010/main" val="8769847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90618"/>
            <a:ext cx="10515600" cy="976229"/>
          </a:xfrm>
        </p:spPr>
        <p:txBody>
          <a:bodyPr>
            <a:normAutofit/>
          </a:bodyPr>
          <a:lstStyle/>
          <a:p>
            <a:r>
              <a:rPr lang="en-US" sz="4800" dirty="0"/>
              <a:t>x86指令格式</a:t>
            </a:r>
          </a:p>
        </p:txBody>
      </p:sp>
      <p:graphicFrame>
        <p:nvGraphicFramePr>
          <p:cNvPr id="11" name="内容占位符 10"/>
          <p:cNvGraphicFramePr>
            <a:graphicFrameLocks noGrp="1"/>
          </p:cNvGraphicFramePr>
          <p:nvPr>
            <p:ph sz="half" idx="2"/>
            <p:custDataLst>
              <p:tags r:id="rId1"/>
            </p:custDataLst>
          </p:nvPr>
        </p:nvGraphicFramePr>
        <p:xfrm>
          <a:off x="994298" y="2095630"/>
          <a:ext cx="10670957" cy="3754120"/>
        </p:xfrm>
        <a:graphic>
          <a:graphicData uri="http://schemas.openxmlformats.org/drawingml/2006/table">
            <a:tbl>
              <a:tblPr firstRow="1" bandRow="1">
                <a:tableStyleId>{B301B821-A1FF-4177-AEE7-76D212191A09}</a:tableStyleId>
              </a:tblPr>
              <a:tblGrid>
                <a:gridCol w="1811409">
                  <a:extLst>
                    <a:ext uri="{9D8B030D-6E8A-4147-A177-3AD203B41FA5}">
                      <a16:colId xmlns:a16="http://schemas.microsoft.com/office/drawing/2014/main" val="20000"/>
                    </a:ext>
                  </a:extLst>
                </a:gridCol>
                <a:gridCol w="1780356">
                  <a:extLst>
                    <a:ext uri="{9D8B030D-6E8A-4147-A177-3AD203B41FA5}">
                      <a16:colId xmlns:a16="http://schemas.microsoft.com/office/drawing/2014/main" val="20001"/>
                    </a:ext>
                  </a:extLst>
                </a:gridCol>
                <a:gridCol w="1769798">
                  <a:extLst>
                    <a:ext uri="{9D8B030D-6E8A-4147-A177-3AD203B41FA5}">
                      <a16:colId xmlns:a16="http://schemas.microsoft.com/office/drawing/2014/main" val="20002"/>
                    </a:ext>
                  </a:extLst>
                </a:gridCol>
                <a:gridCol w="1769798">
                  <a:extLst>
                    <a:ext uri="{9D8B030D-6E8A-4147-A177-3AD203B41FA5}">
                      <a16:colId xmlns:a16="http://schemas.microsoft.com/office/drawing/2014/main" val="20003"/>
                    </a:ext>
                  </a:extLst>
                </a:gridCol>
                <a:gridCol w="1769798">
                  <a:extLst>
                    <a:ext uri="{9D8B030D-6E8A-4147-A177-3AD203B41FA5}">
                      <a16:colId xmlns:a16="http://schemas.microsoft.com/office/drawing/2014/main" val="20004"/>
                    </a:ext>
                  </a:extLst>
                </a:gridCol>
                <a:gridCol w="1769798">
                  <a:extLst>
                    <a:ext uri="{9D8B030D-6E8A-4147-A177-3AD203B41FA5}">
                      <a16:colId xmlns:a16="http://schemas.microsoft.com/office/drawing/2014/main" val="20005"/>
                    </a:ext>
                  </a:extLst>
                </a:gridCol>
              </a:tblGrid>
              <a:tr h="686435">
                <a:tc>
                  <a:txBody>
                    <a:bodyPr/>
                    <a:lstStyle/>
                    <a:p>
                      <a:pPr algn="ctr">
                        <a:buClrTx/>
                        <a:buSzTx/>
                        <a:buFontTx/>
                        <a:buNone/>
                      </a:pPr>
                      <a:r>
                        <a:rPr lang="zh-CN" altLang="en-US" sz="2000"/>
                        <a:t>指令前缀</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30000"/>
                        </a:lnSpc>
                        <a:buClrTx/>
                        <a:buSzTx/>
                        <a:buFontTx/>
                        <a:buNone/>
                      </a:pPr>
                      <a:r>
                        <a:rPr lang="zh-CN" altLang="en-US" sz="2000"/>
                        <a:t>指令码</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ClrTx/>
                        <a:buSzTx/>
                        <a:buFontTx/>
                        <a:buNone/>
                      </a:pPr>
                      <a:r>
                        <a:rPr lang="zh-CN" altLang="en-US" sz="2000"/>
                        <a:t>ModR/M</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ClrTx/>
                        <a:buSzTx/>
                        <a:buFontTx/>
                        <a:buNone/>
                      </a:pPr>
                      <a:r>
                        <a:rPr lang="zh-CN" altLang="en-US" sz="2000"/>
                        <a:t>SIB</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ClrTx/>
                        <a:buSzTx/>
                        <a:buFontTx/>
                        <a:buNone/>
                      </a:pPr>
                      <a:r>
                        <a:rPr lang="zh-CN" altLang="en-US" sz="2000"/>
                        <a:t>偏移</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ClrTx/>
                        <a:buSzTx/>
                        <a:buFontTx/>
                        <a:buNone/>
                      </a:pPr>
                      <a:r>
                        <a:rPr lang="zh-CN" altLang="en-US" sz="2000"/>
                        <a:t>直接数</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0"/>
                  </a:ext>
                </a:extLst>
              </a:tr>
              <a:tr h="1154430">
                <a:tc>
                  <a:txBody>
                    <a:bodyPr/>
                    <a:lstStyle/>
                    <a:p>
                      <a:pPr algn="ctr">
                        <a:buClrTx/>
                        <a:buSzTx/>
                        <a:buFontTx/>
                        <a:buNone/>
                      </a:pPr>
                      <a:r>
                        <a:rPr lang="zh-CN" altLang="en-US" sz="1800" b="1" dirty="0">
                          <a:solidFill>
                            <a:schemeClr val="tx1"/>
                          </a:solidFill>
                        </a:rPr>
                        <a:t>Instruction Prefixes</a:t>
                      </a:r>
                    </a:p>
                  </a:txBody>
                  <a:tcPr anchor="ct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b="1" dirty="0">
                          <a:solidFill>
                            <a:schemeClr val="tx1"/>
                          </a:solidFill>
                        </a:rPr>
                        <a:t>Opcode</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endParaRPr lang="zh-CN" altLang="en-US" sz="1800"/>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endParaRPr lang="zh-CN" altLang="en-US" sz="1800" b="1">
                        <a:solidFill>
                          <a:schemeClr val="tx1"/>
                        </a:solidFill>
                      </a:endParaRP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b="1">
                          <a:solidFill>
                            <a:schemeClr val="tx1"/>
                          </a:solidFill>
                        </a:rPr>
                        <a:t>Displacement</a:t>
                      </a:r>
                    </a:p>
                  </a:txBody>
                  <a:tcPr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buNone/>
                      </a:pPr>
                      <a:r>
                        <a:rPr lang="zh-CN" altLang="en-US" sz="1800" b="1" dirty="0">
                          <a:solidFill>
                            <a:schemeClr val="tx1"/>
                          </a:solidFill>
                        </a:rPr>
                        <a:t>Immediate</a:t>
                      </a:r>
                    </a:p>
                  </a:txBody>
                  <a:tcPr anchor="ct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1"/>
                  </a:ext>
                </a:extLst>
              </a:tr>
              <a:tr h="1913255">
                <a:tc>
                  <a:txBody>
                    <a:bodyPr/>
                    <a:lstStyle/>
                    <a:p>
                      <a:pPr algn="ctr">
                        <a:lnSpc>
                          <a:spcPct val="150000"/>
                        </a:lnSpc>
                        <a:buNone/>
                      </a:pPr>
                      <a:r>
                        <a:rPr lang="zh-CN" altLang="en-US" sz="1800" dirty="0">
                          <a:latin typeface="宋体" panose="02010600030101010101" pitchFamily="2" charset="-122"/>
                          <a:ea typeface="宋体" panose="02010600030101010101" pitchFamily="2" charset="-122"/>
                        </a:rPr>
                        <a:t>可选。最多4个单字节前缀。任何顺序均可。</a:t>
                      </a:r>
                    </a:p>
                  </a:txBody>
                  <a:tcPr>
                    <a:lnL w="12700" cmpd="sng">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50000"/>
                        </a:lnSpc>
                        <a:buNone/>
                      </a:pPr>
                      <a:r>
                        <a:rPr lang="zh-CN" altLang="en-US" sz="1800" dirty="0">
                          <a:latin typeface="宋体" panose="02010600030101010101" pitchFamily="2" charset="-122"/>
                          <a:ea typeface="宋体" panose="02010600030101010101" pitchFamily="2" charset="-122"/>
                        </a:rPr>
                        <a:t>单字节、双字节、三字节</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50000"/>
                        </a:lnSpc>
                        <a:buNone/>
                      </a:pPr>
                      <a:r>
                        <a:rPr lang="zh-CN" altLang="en-US" sz="1800" dirty="0">
                          <a:latin typeface="宋体" panose="02010600030101010101" pitchFamily="2" charset="-122"/>
                          <a:ea typeface="宋体" panose="02010600030101010101" pitchFamily="2" charset="-122"/>
                        </a:rPr>
                        <a:t>按需。0-2位：R/M3-5位：Reg/Opcode6-7位：Mod</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50000"/>
                        </a:lnSpc>
                        <a:buNone/>
                      </a:pPr>
                      <a:r>
                        <a:rPr lang="zh-CN" altLang="en-US" sz="1800" dirty="0">
                          <a:latin typeface="宋体" panose="02010600030101010101" pitchFamily="2" charset="-122"/>
                          <a:ea typeface="宋体" panose="02010600030101010101" pitchFamily="2" charset="-122"/>
                        </a:rPr>
                        <a:t>按需。0-2位：Base3-5</a:t>
                      </a:r>
                    </a:p>
                    <a:p>
                      <a:pPr algn="ctr">
                        <a:lnSpc>
                          <a:spcPct val="150000"/>
                        </a:lnSpc>
                        <a:buNone/>
                      </a:pPr>
                      <a:r>
                        <a:rPr lang="zh-CN" altLang="en-US" sz="1800" dirty="0">
                          <a:latin typeface="宋体" panose="02010600030101010101" pitchFamily="2" charset="-122"/>
                          <a:ea typeface="宋体" panose="02010600030101010101" pitchFamily="2" charset="-122"/>
                        </a:rPr>
                        <a:t>位：Index6-7位：Scale</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50000"/>
                        </a:lnSpc>
                        <a:buNone/>
                      </a:pPr>
                      <a:r>
                        <a:rPr lang="zh-CN" altLang="en-US" sz="1800" dirty="0">
                          <a:latin typeface="宋体" panose="02010600030101010101" pitchFamily="2" charset="-122"/>
                          <a:ea typeface="宋体" panose="02010600030101010101" pitchFamily="2" charset="-122"/>
                        </a:rPr>
                        <a:t>0、1、2、4字节⻓</a:t>
                      </a:r>
                    </a:p>
                  </a:txBody>
                  <a:tcP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tcPr>
                </a:tc>
                <a:tc>
                  <a:txBody>
                    <a:bodyPr/>
                    <a:lstStyle/>
                    <a:p>
                      <a:pPr algn="ctr">
                        <a:lnSpc>
                          <a:spcPct val="150000"/>
                        </a:lnSpc>
                        <a:buNone/>
                      </a:pPr>
                      <a:r>
                        <a:rPr lang="zh-CN" altLang="en-US" sz="1800" dirty="0">
                          <a:latin typeface="宋体" panose="02010600030101010101" pitchFamily="2" charset="-122"/>
                          <a:ea typeface="宋体" panose="02010600030101010101" pitchFamily="2" charset="-122"/>
                        </a:rPr>
                        <a:t>0、1、2、4字节⻓</a:t>
                      </a:r>
                    </a:p>
                  </a:txBody>
                  <a:tcPr>
                    <a:lnL w="12700">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16330" y="861134"/>
            <a:ext cx="9913922" cy="1520313"/>
          </a:xfrm>
        </p:spPr>
        <p:txBody>
          <a:bodyPr/>
          <a:lstStyle/>
          <a:p>
            <a:r>
              <a:rPr lang="en-US" dirty="0"/>
              <a:t>  </a:t>
            </a:r>
            <a:r>
              <a:rPr lang="en-US" dirty="0">
                <a:latin typeface="宋体" panose="02010600030101010101" pitchFamily="2" charset="-122"/>
                <a:ea typeface="宋体" panose="02010600030101010101" pitchFamily="2" charset="-122"/>
                <a:cs typeface="宋体" panose="02010600030101010101" pitchFamily="2" charset="-122"/>
                <a:sym typeface="+mn-ea"/>
              </a:rPr>
              <a:t>arm</a:t>
            </a:r>
            <a:r>
              <a:rPr lang="zh-CN" altLang="en-US" dirty="0"/>
              <a:t>架构和</a:t>
            </a:r>
            <a:r>
              <a:rPr lang="en-US" altLang="zh-CN" dirty="0"/>
              <a:t>x86</a:t>
            </a:r>
            <a:r>
              <a:rPr lang="zh-CN" altLang="en-US" dirty="0"/>
              <a:t>架构</a:t>
            </a:r>
            <a:r>
              <a:rPr lang="zh-CN" altLang="en-US" sz="8000" dirty="0"/>
              <a:t>对比</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6"/>
          <a:srcRect l="17423" r="16087"/>
          <a:stretch>
            <a:fillRect/>
          </a:stretch>
        </p:blipFill>
        <p:spPr>
          <a:xfrm>
            <a:off x="781685" y="2721610"/>
            <a:ext cx="2194560" cy="1735455"/>
          </a:xfrm>
          <a:prstGeom prst="rect">
            <a:avLst/>
          </a:prstGeom>
          <a:noFill/>
          <a:ln w="9525">
            <a:noFill/>
          </a:ln>
        </p:spPr>
      </p:pic>
      <p:sp>
        <p:nvSpPr>
          <p:cNvPr id="12" name="Title 11"/>
          <p:cNvSpPr>
            <a:spLocks noGrp="1"/>
          </p:cNvSpPr>
          <p:nvPr>
            <p:ph type="title"/>
          </p:nvPr>
        </p:nvSpPr>
        <p:spPr>
          <a:xfrm>
            <a:off x="702273" y="-61152"/>
            <a:ext cx="9486265" cy="843280"/>
          </a:xfrm>
        </p:spPr>
        <p:txBody>
          <a:bodyPr/>
          <a:lstStyle/>
          <a:p>
            <a:r>
              <a:rPr lang="en-US" sz="3600" dirty="0">
                <a:latin typeface="宋体" panose="02010600030101010101" pitchFamily="2" charset="-122"/>
                <a:ea typeface="宋体" panose="02010600030101010101" pitchFamily="2" charset="-122"/>
                <a:cs typeface="宋体" panose="02010600030101010101" pitchFamily="2" charset="-122"/>
              </a:rPr>
              <a:t>arm</a:t>
            </a:r>
            <a:r>
              <a:rPr lang="zh-CN" altLang="en-US" sz="3600" dirty="0">
                <a:latin typeface="宋体" panose="02010600030101010101" pitchFamily="2" charset="-122"/>
                <a:ea typeface="宋体" panose="02010600030101010101" pitchFamily="2" charset="-122"/>
                <a:cs typeface="宋体" panose="02010600030101010101" pitchFamily="2" charset="-122"/>
              </a:rPr>
              <a:t>架构和</a:t>
            </a:r>
            <a:r>
              <a:rPr lang="en-US" altLang="zh-CN" sz="3600" dirty="0">
                <a:latin typeface="宋体" panose="02010600030101010101" pitchFamily="2" charset="-122"/>
                <a:ea typeface="宋体" panose="02010600030101010101" pitchFamily="2" charset="-122"/>
                <a:cs typeface="宋体" panose="02010600030101010101" pitchFamily="2" charset="-122"/>
              </a:rPr>
              <a:t>x86</a:t>
            </a:r>
            <a:r>
              <a:rPr lang="zh-CN" altLang="en-US" sz="3600" dirty="0">
                <a:latin typeface="宋体" panose="02010600030101010101" pitchFamily="2" charset="-122"/>
                <a:ea typeface="宋体" panose="02010600030101010101" pitchFamily="2" charset="-122"/>
                <a:cs typeface="宋体" panose="02010600030101010101" pitchFamily="2" charset="-122"/>
              </a:rPr>
              <a:t>架构对比</a:t>
            </a:r>
          </a:p>
        </p:txBody>
      </p:sp>
      <p:grpSp>
        <p:nvGrpSpPr>
          <p:cNvPr id="2" name="PA-1022300"/>
          <p:cNvGrpSpPr/>
          <p:nvPr>
            <p:custDataLst>
              <p:tags r:id="rId1"/>
            </p:custDataLst>
          </p:nvPr>
        </p:nvGrpSpPr>
        <p:grpSpPr>
          <a:xfrm rot="19708718">
            <a:off x="437543" y="1929531"/>
            <a:ext cx="3045550" cy="3192463"/>
            <a:chOff x="4835525" y="1785663"/>
            <a:chExt cx="3045550" cy="3192463"/>
          </a:xfrm>
        </p:grpSpPr>
        <p:sp>
          <p:nvSpPr>
            <p:cNvPr id="23" name="PA-任意多边形 6"/>
            <p:cNvSpPr/>
            <p:nvPr>
              <p:custDataLst>
                <p:tags r:id="rId2"/>
              </p:custDataLst>
            </p:nvPr>
          </p:nvSpPr>
          <p:spPr bwMode="auto">
            <a:xfrm>
              <a:off x="4835525" y="4000226"/>
              <a:ext cx="2682875" cy="977900"/>
            </a:xfrm>
            <a:custGeom>
              <a:avLst/>
              <a:gdLst>
                <a:gd name="T0" fmla="*/ 3180 w 3180"/>
                <a:gd name="T1" fmla="*/ 296 h 1160"/>
                <a:gd name="T2" fmla="*/ 1590 w 3180"/>
                <a:gd name="T3" fmla="*/ 1160 h 1160"/>
                <a:gd name="T4" fmla="*/ 0 w 3180"/>
                <a:gd name="T5" fmla="*/ 296 h 1160"/>
                <a:gd name="T6" fmla="*/ 513 w 3180"/>
                <a:gd name="T7" fmla="*/ 0 h 1160"/>
                <a:gd name="T8" fmla="*/ 1590 w 3180"/>
                <a:gd name="T9" fmla="*/ 570 h 1160"/>
                <a:gd name="T10" fmla="*/ 2667 w 3180"/>
                <a:gd name="T11" fmla="*/ 0 h 1160"/>
                <a:gd name="T12" fmla="*/ 3180 w 3180"/>
                <a:gd name="T13" fmla="*/ 296 h 1160"/>
              </a:gdLst>
              <a:ahLst/>
              <a:cxnLst>
                <a:cxn ang="0">
                  <a:pos x="T0" y="T1"/>
                </a:cxn>
                <a:cxn ang="0">
                  <a:pos x="T2" y="T3"/>
                </a:cxn>
                <a:cxn ang="0">
                  <a:pos x="T4" y="T5"/>
                </a:cxn>
                <a:cxn ang="0">
                  <a:pos x="T6" y="T7"/>
                </a:cxn>
                <a:cxn ang="0">
                  <a:pos x="T8" y="T9"/>
                </a:cxn>
                <a:cxn ang="0">
                  <a:pos x="T10" y="T11"/>
                </a:cxn>
                <a:cxn ang="0">
                  <a:pos x="T12" y="T13"/>
                </a:cxn>
              </a:cxnLst>
              <a:rect l="0" t="0" r="r" b="b"/>
              <a:pathLst>
                <a:path w="3180" h="1160">
                  <a:moveTo>
                    <a:pt x="3180" y="296"/>
                  </a:moveTo>
                  <a:cubicBezTo>
                    <a:pt x="2842" y="816"/>
                    <a:pt x="2256" y="1160"/>
                    <a:pt x="1590" y="1160"/>
                  </a:cubicBezTo>
                  <a:cubicBezTo>
                    <a:pt x="924" y="1160"/>
                    <a:pt x="338" y="816"/>
                    <a:pt x="0" y="296"/>
                  </a:cubicBezTo>
                  <a:lnTo>
                    <a:pt x="513" y="0"/>
                  </a:lnTo>
                  <a:cubicBezTo>
                    <a:pt x="748" y="344"/>
                    <a:pt x="1143" y="570"/>
                    <a:pt x="1590" y="570"/>
                  </a:cubicBezTo>
                  <a:cubicBezTo>
                    <a:pt x="2038" y="570"/>
                    <a:pt x="2432" y="344"/>
                    <a:pt x="2667" y="0"/>
                  </a:cubicBezTo>
                  <a:lnTo>
                    <a:pt x="3180" y="296"/>
                  </a:lnTo>
                  <a:close/>
                </a:path>
              </a:pathLst>
            </a:custGeom>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4" name="PA-任意多边形 7"/>
            <p:cNvSpPr/>
            <p:nvPr>
              <p:custDataLst>
                <p:tags r:id="rId3"/>
              </p:custDataLst>
            </p:nvPr>
          </p:nvSpPr>
          <p:spPr bwMode="auto">
            <a:xfrm>
              <a:off x="6259512" y="1785663"/>
              <a:ext cx="1514475" cy="2322513"/>
            </a:xfrm>
            <a:custGeom>
              <a:avLst/>
              <a:gdLst>
                <a:gd name="T0" fmla="*/ 0 w 1797"/>
                <a:gd name="T1" fmla="*/ 0 h 2754"/>
                <a:gd name="T2" fmla="*/ 1797 w 1797"/>
                <a:gd name="T3" fmla="*/ 1892 h 2754"/>
                <a:gd name="T4" fmla="*/ 1590 w 1797"/>
                <a:gd name="T5" fmla="*/ 2754 h 2754"/>
                <a:gd name="T6" fmla="*/ 1077 w 1797"/>
                <a:gd name="T7" fmla="*/ 2458 h 2754"/>
                <a:gd name="T8" fmla="*/ 1206 w 1797"/>
                <a:gd name="T9" fmla="*/ 1892 h 2754"/>
                <a:gd name="T10" fmla="*/ 0 w 1797"/>
                <a:gd name="T11" fmla="*/ 592 h 2754"/>
                <a:gd name="T12" fmla="*/ 0 w 1797"/>
                <a:gd name="T13" fmla="*/ 0 h 2754"/>
              </a:gdLst>
              <a:ahLst/>
              <a:cxnLst>
                <a:cxn ang="0">
                  <a:pos x="T0" y="T1"/>
                </a:cxn>
                <a:cxn ang="0">
                  <a:pos x="T2" y="T3"/>
                </a:cxn>
                <a:cxn ang="0">
                  <a:pos x="T4" y="T5"/>
                </a:cxn>
                <a:cxn ang="0">
                  <a:pos x="T6" y="T7"/>
                </a:cxn>
                <a:cxn ang="0">
                  <a:pos x="T8" y="T9"/>
                </a:cxn>
                <a:cxn ang="0">
                  <a:pos x="T10" y="T11"/>
                </a:cxn>
                <a:cxn ang="0">
                  <a:pos x="T12" y="T13"/>
                </a:cxn>
              </a:cxnLst>
              <a:rect l="0" t="0" r="r" b="b"/>
              <a:pathLst>
                <a:path w="1797" h="2754">
                  <a:moveTo>
                    <a:pt x="0" y="0"/>
                  </a:moveTo>
                  <a:cubicBezTo>
                    <a:pt x="1001" y="50"/>
                    <a:pt x="1797" y="878"/>
                    <a:pt x="1797" y="1892"/>
                  </a:cubicBezTo>
                  <a:cubicBezTo>
                    <a:pt x="1797" y="2202"/>
                    <a:pt x="1722" y="2495"/>
                    <a:pt x="1590" y="2754"/>
                  </a:cubicBezTo>
                  <a:lnTo>
                    <a:pt x="1077" y="2458"/>
                  </a:lnTo>
                  <a:cubicBezTo>
                    <a:pt x="1160" y="2286"/>
                    <a:pt x="1206" y="2094"/>
                    <a:pt x="1206" y="1892"/>
                  </a:cubicBezTo>
                  <a:cubicBezTo>
                    <a:pt x="1206" y="1205"/>
                    <a:pt x="674" y="642"/>
                    <a:pt x="0" y="592"/>
                  </a:cubicBezTo>
                  <a:lnTo>
                    <a:pt x="0" y="0"/>
                  </a:lnTo>
                  <a:close/>
                </a:path>
              </a:pathLst>
            </a:custGeom>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sp>
          <p:nvSpPr>
            <p:cNvPr id="25" name="PA-任意多边形 8"/>
            <p:cNvSpPr/>
            <p:nvPr>
              <p:custDataLst>
                <p:tags r:id="rId4"/>
              </p:custDataLst>
            </p:nvPr>
          </p:nvSpPr>
          <p:spPr bwMode="auto">
            <a:xfrm rot="18300000">
              <a:off x="7591356" y="4197540"/>
              <a:ext cx="311150" cy="268288"/>
            </a:xfrm>
            <a:custGeom>
              <a:avLst/>
              <a:gdLst>
                <a:gd name="T0" fmla="*/ 216 w 368"/>
                <a:gd name="T1" fmla="*/ 280 h 318"/>
                <a:gd name="T2" fmla="*/ 281 w 368"/>
                <a:gd name="T3" fmla="*/ 168 h 318"/>
                <a:gd name="T4" fmla="*/ 347 w 368"/>
                <a:gd name="T5" fmla="*/ 55 h 318"/>
                <a:gd name="T6" fmla="*/ 314 w 368"/>
                <a:gd name="T7" fmla="*/ 0 h 318"/>
                <a:gd name="T8" fmla="*/ 184 w 368"/>
                <a:gd name="T9" fmla="*/ 0 h 318"/>
                <a:gd name="T10" fmla="*/ 53 w 368"/>
                <a:gd name="T11" fmla="*/ 0 h 318"/>
                <a:gd name="T12" fmla="*/ 22 w 368"/>
                <a:gd name="T13" fmla="*/ 55 h 318"/>
                <a:gd name="T14" fmla="*/ 87 w 368"/>
                <a:gd name="T15" fmla="*/ 168 h 318"/>
                <a:gd name="T16" fmla="*/ 153 w 368"/>
                <a:gd name="T17" fmla="*/ 281 h 318"/>
                <a:gd name="T18" fmla="*/ 216 w 368"/>
                <a:gd name="T19" fmla="*/ 28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8" h="318">
                  <a:moveTo>
                    <a:pt x="216" y="280"/>
                  </a:moveTo>
                  <a:lnTo>
                    <a:pt x="281" y="168"/>
                  </a:lnTo>
                  <a:cubicBezTo>
                    <a:pt x="303" y="130"/>
                    <a:pt x="325" y="92"/>
                    <a:pt x="347" y="55"/>
                  </a:cubicBezTo>
                  <a:cubicBezTo>
                    <a:pt x="368" y="18"/>
                    <a:pt x="357" y="0"/>
                    <a:pt x="314" y="0"/>
                  </a:cubicBezTo>
                  <a:lnTo>
                    <a:pt x="184" y="0"/>
                  </a:lnTo>
                  <a:cubicBezTo>
                    <a:pt x="140" y="0"/>
                    <a:pt x="97" y="0"/>
                    <a:pt x="53" y="0"/>
                  </a:cubicBezTo>
                  <a:cubicBezTo>
                    <a:pt x="11" y="0"/>
                    <a:pt x="0" y="18"/>
                    <a:pt x="22" y="55"/>
                  </a:cubicBezTo>
                  <a:lnTo>
                    <a:pt x="87" y="168"/>
                  </a:lnTo>
                  <a:cubicBezTo>
                    <a:pt x="109" y="206"/>
                    <a:pt x="131" y="244"/>
                    <a:pt x="153" y="281"/>
                  </a:cubicBezTo>
                  <a:cubicBezTo>
                    <a:pt x="174" y="318"/>
                    <a:pt x="195" y="318"/>
                    <a:pt x="216" y="280"/>
                  </a:cubicBezTo>
                  <a:close/>
                </a:path>
              </a:pathLst>
            </a:custGeom>
          </p:spPr>
          <p:style>
            <a:lnRef idx="0">
              <a:srgbClr val="FFFFFF"/>
            </a:lnRef>
            <a:fillRef idx="1">
              <a:schemeClr val="accent1"/>
            </a:fillRef>
            <a:effectRef idx="0">
              <a:srgbClr val="FFFFFF"/>
            </a:effectRef>
            <a:fontRef idx="minor">
              <a:schemeClr val="lt1"/>
            </a:fontRef>
          </p:style>
          <p:txBody>
            <a:bodyPr vert="horz" wrap="square" lIns="91440" tIns="45720" rIns="91440" bIns="45720" numCol="1" anchor="t" anchorCtr="0" compatLnSpc="1"/>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0" cap="none" spc="0" normalizeH="0" baseline="0" noProof="0">
                <a:ln>
                  <a:noFill/>
                </a:ln>
                <a:solidFill>
                  <a:srgbClr val="4D4D4D"/>
                </a:solidFill>
                <a:effectLst/>
                <a:uLnTx/>
                <a:uFillTx/>
                <a:latin typeface="Arial" panose="020B0604020202020204" pitchFamily="34" charset="0"/>
                <a:ea typeface="宋体" panose="02010600030101010101" pitchFamily="2" charset="-122"/>
              </a:endParaRPr>
            </a:p>
          </p:txBody>
        </p:sp>
      </p:grpSp>
      <p:sp>
        <p:nvSpPr>
          <p:cNvPr id="17" name="文本框 16"/>
          <p:cNvSpPr txBox="1"/>
          <p:nvPr/>
        </p:nvSpPr>
        <p:spPr>
          <a:xfrm>
            <a:off x="3773170" y="776605"/>
            <a:ext cx="7943850" cy="5861685"/>
          </a:xfrm>
          <a:prstGeom prst="rect">
            <a:avLst/>
          </a:prstGeom>
          <a:noFill/>
        </p:spPr>
        <p:txBody>
          <a:bodyPr wrap="square" rtlCol="0">
            <a:noAutofit/>
          </a:bodyPr>
          <a:lstStyle/>
          <a:p>
            <a:pPr indent="0" fontAlgn="auto">
              <a:lnSpc>
                <a:spcPct val="150000"/>
              </a:lnSpc>
              <a:spcAft>
                <a:spcPts val="1800"/>
              </a:spcAft>
            </a:pPr>
            <a:r>
              <a:rPr lang="zh-CN" altLang="en-US" sz="2000" dirty="0">
                <a:latin typeface="宋体" panose="02010600030101010101" pitchFamily="2" charset="-122"/>
                <a:ea typeface="宋体" panose="02010600030101010101" pitchFamily="2" charset="-122"/>
                <a:cs typeface="宋体" panose="02010600030101010101" pitchFamily="2" charset="-122"/>
              </a:rPr>
              <a:t>1. 应用领域：</a:t>
            </a:r>
            <a:r>
              <a:rPr lang="zh-CN" altLang="en-US" dirty="0">
                <a:latin typeface="宋体" panose="02010600030101010101" pitchFamily="2" charset="-122"/>
                <a:ea typeface="宋体" panose="02010600030101010101" pitchFamily="2" charset="-122"/>
                <a:cs typeface="宋体" panose="02010600030101010101" pitchFamily="2" charset="-122"/>
              </a:rPr>
              <a:t>ARM架构仍然主导移动设备市场，而x86架构主要用于台式机和服务器领域。</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a:p>
            <a:pPr indent="0" fontAlgn="auto">
              <a:lnSpc>
                <a:spcPct val="150000"/>
              </a:lnSpc>
              <a:spcAft>
                <a:spcPts val="1800"/>
              </a:spcAft>
            </a:pPr>
            <a:r>
              <a:rPr lang="zh-CN" altLang="en-US" sz="2000" dirty="0">
                <a:latin typeface="宋体" panose="02010600030101010101" pitchFamily="2" charset="-122"/>
                <a:ea typeface="宋体" panose="02010600030101010101" pitchFamily="2" charset="-122"/>
                <a:cs typeface="宋体" panose="02010600030101010101" pitchFamily="2" charset="-122"/>
              </a:rPr>
              <a:t>2. 功耗和效能：</a:t>
            </a:r>
            <a:r>
              <a:rPr lang="zh-CN" altLang="en-US" dirty="0">
                <a:latin typeface="宋体" panose="02010600030101010101" pitchFamily="2" charset="-122"/>
                <a:ea typeface="宋体" panose="02010600030101010101" pitchFamily="2" charset="-122"/>
                <a:cs typeface="宋体" panose="02010600030101010101" pitchFamily="2" charset="-122"/>
              </a:rPr>
              <a:t>由于其RISC设计和低功耗特性，</a:t>
            </a:r>
            <a:r>
              <a:rPr lang="zh-CN" altLang="en-US" b="1" dirty="0">
                <a:latin typeface="宋体" panose="02010600030101010101" pitchFamily="2" charset="-122"/>
                <a:ea typeface="宋体" panose="02010600030101010101" pitchFamily="2" charset="-122"/>
                <a:cs typeface="宋体" panose="02010600030101010101" pitchFamily="2" charset="-122"/>
              </a:rPr>
              <a:t>ARM架构处理器通常在功耗方面更为出色</a:t>
            </a:r>
            <a:r>
              <a:rPr lang="zh-CN" altLang="en-US" dirty="0">
                <a:latin typeface="宋体" panose="02010600030101010101" pitchFamily="2" charset="-122"/>
                <a:ea typeface="宋体" panose="02010600030101010101" pitchFamily="2" charset="-122"/>
                <a:cs typeface="宋体" panose="02010600030101010101" pitchFamily="2" charset="-122"/>
              </a:rPr>
              <a:t>。在某些情况下，ARM处理器可以提供更长的电池续航时间，</a:t>
            </a:r>
            <a:r>
              <a:rPr lang="zh-CN" altLang="en-US" b="1" dirty="0">
                <a:latin typeface="宋体" panose="02010600030101010101" pitchFamily="2" charset="-122"/>
                <a:ea typeface="宋体" panose="02010600030101010101" pitchFamily="2" charset="-122"/>
                <a:cs typeface="宋体" panose="02010600030101010101" pitchFamily="2" charset="-122"/>
              </a:rPr>
              <a:t>而x86处理器通常在高性能方面表现更好。</a:t>
            </a:r>
          </a:p>
          <a:p>
            <a:pPr indent="0" fontAlgn="auto">
              <a:lnSpc>
                <a:spcPct val="150000"/>
              </a:lnSpc>
              <a:spcAft>
                <a:spcPts val="1800"/>
              </a:spcAft>
            </a:pPr>
            <a:r>
              <a:rPr lang="zh-CN" altLang="en-US" sz="2000" dirty="0">
                <a:latin typeface="宋体" panose="02010600030101010101" pitchFamily="2" charset="-122"/>
                <a:ea typeface="宋体" panose="02010600030101010101" pitchFamily="2" charset="-122"/>
                <a:cs typeface="宋体" panose="02010600030101010101" pitchFamily="2" charset="-122"/>
              </a:rPr>
              <a:t>3. 生态系统：</a:t>
            </a:r>
            <a:r>
              <a:rPr lang="zh-CN" altLang="en-US" b="1" dirty="0">
                <a:latin typeface="宋体" panose="02010600030101010101" pitchFamily="2" charset="-122"/>
                <a:ea typeface="宋体" panose="02010600030101010101" pitchFamily="2" charset="-122"/>
                <a:cs typeface="宋体" panose="02010600030101010101" pitchFamily="2" charset="-122"/>
              </a:rPr>
              <a:t>ARM架构在移动设备市场拥有强大的生态系统</a:t>
            </a:r>
            <a:r>
              <a:rPr lang="zh-CN" altLang="en-US" dirty="0">
                <a:latin typeface="宋体" panose="02010600030101010101" pitchFamily="2" charset="-122"/>
                <a:ea typeface="宋体" panose="02010600030101010101" pitchFamily="2" charset="-122"/>
                <a:cs typeface="宋体" panose="02010600030101010101" pitchFamily="2" charset="-122"/>
              </a:rPr>
              <a:t>，包括广泛的应用程序和兼容性支持，而</a:t>
            </a:r>
            <a:r>
              <a:rPr lang="zh-CN" altLang="en-US" b="1" dirty="0">
                <a:latin typeface="宋体" panose="02010600030101010101" pitchFamily="2" charset="-122"/>
                <a:ea typeface="宋体" panose="02010600030101010101" pitchFamily="2" charset="-122"/>
                <a:cs typeface="宋体" panose="02010600030101010101" pitchFamily="2" charset="-122"/>
              </a:rPr>
              <a:t>x86架构</a:t>
            </a:r>
            <a:r>
              <a:rPr lang="zh-CN" altLang="en-US" dirty="0">
                <a:latin typeface="宋体" panose="02010600030101010101" pitchFamily="2" charset="-122"/>
                <a:ea typeface="宋体" panose="02010600030101010101" pitchFamily="2" charset="-122"/>
                <a:cs typeface="宋体" panose="02010600030101010101" pitchFamily="2" charset="-122"/>
              </a:rPr>
              <a:t>则在桌面和服务器领域</a:t>
            </a:r>
            <a:r>
              <a:rPr lang="zh-CN" altLang="en-US" b="1" dirty="0">
                <a:latin typeface="宋体" panose="02010600030101010101" pitchFamily="2" charset="-122"/>
                <a:ea typeface="宋体" panose="02010600030101010101" pitchFamily="2" charset="-122"/>
                <a:cs typeface="宋体" panose="02010600030101010101" pitchFamily="2" charset="-122"/>
              </a:rPr>
              <a:t>具有更丰富和多样化的软件和硬件支持</a:t>
            </a:r>
            <a:r>
              <a:rPr lang="zh-CN" altLang="en-US" dirty="0">
                <a:latin typeface="宋体" panose="02010600030101010101" pitchFamily="2" charset="-122"/>
                <a:ea typeface="宋体" panose="02010600030101010101" pitchFamily="2" charset="-122"/>
                <a:cs typeface="宋体" panose="02010600030101010101" pitchFamily="2" charset="-122"/>
              </a:rPr>
              <a:t>。</a:t>
            </a:r>
          </a:p>
          <a:p>
            <a:pPr indent="0" fontAlgn="auto">
              <a:lnSpc>
                <a:spcPct val="150000"/>
              </a:lnSpc>
              <a:spcAft>
                <a:spcPts val="1800"/>
              </a:spcAft>
            </a:pPr>
            <a:r>
              <a:rPr lang="zh-CN" altLang="en-US" sz="2000" dirty="0">
                <a:latin typeface="宋体" panose="02010600030101010101" pitchFamily="2" charset="-122"/>
                <a:ea typeface="宋体" panose="02010600030101010101" pitchFamily="2" charset="-122"/>
                <a:cs typeface="宋体" panose="02010600030101010101" pitchFamily="2" charset="-122"/>
              </a:rPr>
              <a:t>4. 软件兼容性：</a:t>
            </a:r>
            <a:r>
              <a:rPr lang="zh-CN" altLang="en-US" dirty="0">
                <a:latin typeface="宋体" panose="02010600030101010101" pitchFamily="2" charset="-122"/>
                <a:ea typeface="宋体" panose="02010600030101010101" pitchFamily="2" charset="-122"/>
                <a:cs typeface="宋体" panose="02010600030101010101" pitchFamily="2" charset="-122"/>
              </a:rPr>
              <a:t>由于历史上x86架构在PC市场中占据主导地位，许多应用程序和操作系统都是以x86架构为目标进行开发的。相比之下，ARM架构在移动设备领域等方面具有相对较少的兼容性。然而，随着ARM架构的普及，越来越多的软件和操作系统也开始适配ARM架构</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91656" y="841248"/>
            <a:ext cx="4434840" cy="3236976"/>
          </a:xfrm>
        </p:spPr>
        <p:txBody>
          <a:bodyPr/>
          <a:lstStyle/>
          <a:p>
            <a:r>
              <a:rPr lang="en-US" dirty="0"/>
              <a:t>The way to get started is to quit talking and begin doing.</a:t>
            </a:r>
          </a:p>
        </p:txBody>
      </p:sp>
      <p:sp>
        <p:nvSpPr>
          <p:cNvPr id="3" name="Subtitle 2"/>
          <p:cNvSpPr>
            <a:spLocks noGrp="1"/>
          </p:cNvSpPr>
          <p:nvPr>
            <p:ph type="subTitle" idx="1"/>
          </p:nvPr>
        </p:nvSpPr>
        <p:spPr>
          <a:xfrm>
            <a:off x="6391655" y="4300068"/>
            <a:ext cx="4434835" cy="510474"/>
          </a:xfrm>
        </p:spPr>
        <p:txBody>
          <a:bodyPr/>
          <a:lstStyle/>
          <a:p>
            <a:r>
              <a:rPr lang="en-US" dirty="0"/>
              <a:t>Walt Disney</a:t>
            </a:r>
          </a:p>
        </p:txBody>
      </p:sp>
      <p:pic>
        <p:nvPicPr>
          <p:cNvPr id="8" name="Picture Placeholder 7" descr="mountains at sunset"/>
          <p:cNvPicPr>
            <a:picLocks noGrp="1" noChangeAspect="1"/>
          </p:cNvPicPr>
          <p:nvPr>
            <p:ph type="pic" sz="quarter" idx="13"/>
          </p:nvPr>
        </p:nvPicPr>
        <p:blipFill rotWithShape="1">
          <a:blip r:embed="rId2"/>
          <a:srcRect/>
          <a:stretch>
            <a:fillRect/>
          </a:stretch>
        </p:blipFill>
        <p:spPr>
          <a:xfrm>
            <a:off x="283464" y="301752"/>
            <a:ext cx="5221224" cy="6263640"/>
          </a:xfrm>
        </p:spPr>
      </p:pic>
      <p:sp>
        <p:nvSpPr>
          <p:cNvPr id="9" name="Footer Placeholder 8"/>
          <p:cNvSpPr>
            <a:spLocks noGrp="1"/>
          </p:cNvSpPr>
          <p:nvPr>
            <p:ph type="ftr" sz="quarter" idx="11"/>
          </p:nvPr>
        </p:nvSpPr>
        <p:spPr>
          <a:xfrm rot="16200000">
            <a:off x="9811512" y="1591056"/>
            <a:ext cx="3547872" cy="365125"/>
          </a:xfrm>
        </p:spPr>
        <p:txBody>
          <a:bodyPr/>
          <a:lstStyle/>
          <a:p>
            <a:r>
              <a:rPr lang="en-US" dirty="0"/>
              <a:t>Presentation Title</a:t>
            </a:r>
          </a:p>
        </p:txBody>
      </p:sp>
      <p:sp>
        <p:nvSpPr>
          <p:cNvPr id="10" name="Slide Number Placeholder 9"/>
          <p:cNvSpPr>
            <a:spLocks noGrp="1"/>
          </p:cNvSpPr>
          <p:nvPr>
            <p:ph type="sldNum" sz="quarter" idx="12"/>
          </p:nvPr>
        </p:nvSpPr>
        <p:spPr>
          <a:xfrm>
            <a:off x="8610600" y="6356350"/>
            <a:ext cx="2743200" cy="365125"/>
          </a:xfrm>
        </p:spPr>
        <p:txBody>
          <a:bodyPr/>
          <a:lstStyle/>
          <a:p>
            <a:fld id="{D8DA9DAA-006C-4F4B-980E-E3DF019B24E2}" type="slidenum">
              <a:rPr lang="en-US" smtClean="0"/>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a:xfrm>
            <a:off x="576072" y="365125"/>
            <a:ext cx="7863840" cy="1325563"/>
          </a:xfrm>
        </p:spPr>
        <p:txBody>
          <a:bodyPr/>
          <a:lstStyle/>
          <a:p>
            <a:r>
              <a:rPr lang="en-US" dirty="0"/>
              <a:t>team</a:t>
            </a:r>
          </a:p>
        </p:txBody>
      </p:sp>
      <p:sp>
        <p:nvSpPr>
          <p:cNvPr id="5" name="Footer Placeholder 4"/>
          <p:cNvSpPr>
            <a:spLocks noGrp="1"/>
          </p:cNvSpPr>
          <p:nvPr>
            <p:ph type="ftr" sz="quarter" idx="11"/>
          </p:nvPr>
        </p:nvSpPr>
        <p:spPr>
          <a:xfrm>
            <a:off x="8503920" y="841248"/>
            <a:ext cx="3630168" cy="365125"/>
          </a:xfrm>
        </p:spPr>
        <p:txBody>
          <a:bodyPr/>
          <a:lstStyle/>
          <a:p>
            <a:r>
              <a:rPr lang="en-US" dirty="0"/>
              <a:t>Presentation Title</a:t>
            </a:r>
          </a:p>
        </p:txBody>
      </p:sp>
      <p:graphicFrame>
        <p:nvGraphicFramePr>
          <p:cNvPr id="7" name="Content Placeholder 2" descr="Team SmartArt graphic"/>
          <p:cNvGraphicFramePr>
            <a:graphicFrameLocks noGrp="1"/>
          </p:cNvGraphicFramePr>
          <p:nvPr>
            <p:ph idx="1"/>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a:xfrm>
            <a:off x="8610600" y="6356350"/>
            <a:ext cx="2743200" cy="365125"/>
          </a:xfrm>
        </p:spPr>
        <p:txBody>
          <a:bodyPr/>
          <a:lstStyle/>
          <a:p>
            <a:fld id="{D8DA9DAA-006C-4F4B-980E-E3DF019B24E2}" type="slidenum">
              <a:rPr lang="en-US" smtClean="0"/>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05835" y="726440"/>
            <a:ext cx="2202180" cy="1094740"/>
          </a:xfrm>
        </p:spPr>
        <p:txBody>
          <a:bodyPr/>
          <a:lstStyle/>
          <a:p>
            <a:r>
              <a:rPr lang="zh-CN" altLang="en-US" dirty="0"/>
              <a:t>目录</a:t>
            </a:r>
          </a:p>
        </p:txBody>
      </p:sp>
      <p:sp>
        <p:nvSpPr>
          <p:cNvPr id="9" name="Slide Number Placeholder 8"/>
          <p:cNvSpPr>
            <a:spLocks noGrp="1"/>
          </p:cNvSpPr>
          <p:nvPr>
            <p:ph type="sldNum" sz="quarter" idx="12"/>
          </p:nvPr>
        </p:nvSpPr>
        <p:spPr>
          <a:xfrm>
            <a:off x="8610600" y="201168"/>
            <a:ext cx="2743200" cy="365125"/>
          </a:xfrm>
        </p:spPr>
        <p:txBody>
          <a:bodyPr/>
          <a:lstStyle/>
          <a:p>
            <a:fld id="{D8DA9DAA-006C-4F4B-980E-E3DF019B24E2}" type="slidenum">
              <a:rPr lang="en-US" smtClean="0"/>
              <a:t>2</a:t>
            </a:fld>
            <a:endParaRPr lang="en-US" dirty="0"/>
          </a:p>
        </p:txBody>
      </p:sp>
      <p:sp>
        <p:nvSpPr>
          <p:cNvPr id="8" name="Footer Placeholder 7"/>
          <p:cNvSpPr>
            <a:spLocks noGrp="1"/>
          </p:cNvSpPr>
          <p:nvPr>
            <p:ph type="ftr" sz="quarter" idx="11"/>
          </p:nvPr>
        </p:nvSpPr>
        <p:spPr>
          <a:xfrm rot="16200000">
            <a:off x="-548640" y="1938528"/>
            <a:ext cx="2788920" cy="365125"/>
          </a:xfrm>
        </p:spPr>
        <p:txBody>
          <a:bodyPr/>
          <a:lstStyle/>
          <a:p>
            <a:r>
              <a:rPr lang="en-US" dirty="0"/>
              <a:t>Presentation Title</a:t>
            </a:r>
          </a:p>
        </p:txBody>
      </p:sp>
      <p:pic>
        <p:nvPicPr>
          <p:cNvPr id="6" name="Picture Placeholder 5" descr="mountains at sunset"/>
          <p:cNvPicPr>
            <a:picLocks noGrp="1" noChangeAspect="1"/>
          </p:cNvPicPr>
          <p:nvPr>
            <p:ph type="pic" sz="quarter" idx="14"/>
          </p:nvPr>
        </p:nvPicPr>
        <p:blipFill rotWithShape="1">
          <a:blip r:embed="rId2"/>
          <a:srcRect/>
          <a:stretch>
            <a:fillRect/>
          </a:stretch>
        </p:blipFill>
        <p:spPr>
          <a:xfrm>
            <a:off x="1366432" y="2530058"/>
            <a:ext cx="3707972" cy="3707971"/>
          </a:xfrm>
        </p:spPr>
      </p:pic>
      <p:sp>
        <p:nvSpPr>
          <p:cNvPr id="4" name="Text Placeholder 3"/>
          <p:cNvSpPr>
            <a:spLocks noGrp="1"/>
          </p:cNvSpPr>
          <p:nvPr>
            <p:ph type="body" sz="quarter" idx="13"/>
          </p:nvPr>
        </p:nvSpPr>
        <p:spPr>
          <a:xfrm>
            <a:off x="5336101" y="3013456"/>
            <a:ext cx="5833872" cy="3118104"/>
          </a:xfrm>
        </p:spPr>
        <p:txBody>
          <a:bodyPr/>
          <a:lstStyle/>
          <a:p>
            <a:r>
              <a:rPr lang="en-US" altLang="zh-CN" sz="2800" dirty="0"/>
              <a:t>x86</a:t>
            </a:r>
            <a:r>
              <a:rPr lang="zh-CN" altLang="en-US" sz="2800" dirty="0"/>
              <a:t>架构发展简介</a:t>
            </a:r>
            <a:endParaRPr lang="en-US" altLang="zh-CN" sz="2800" dirty="0"/>
          </a:p>
          <a:p>
            <a:endParaRPr lang="en-US" dirty="0"/>
          </a:p>
          <a:p>
            <a:r>
              <a:rPr lang="en-US" dirty="0"/>
              <a:t>Topic one</a:t>
            </a:r>
          </a:p>
          <a:p>
            <a:r>
              <a:rPr lang="en-US" dirty="0"/>
              <a:t>Topic two</a:t>
            </a:r>
          </a:p>
          <a:p>
            <a:r>
              <a:rPr lang="en-US" dirty="0"/>
              <a:t>Topic four</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136525"/>
            <a:ext cx="10515600" cy="1509713"/>
          </a:xfrm>
        </p:spPr>
        <p:txBody>
          <a:bodyPr>
            <a:normAutofit/>
          </a:bodyPr>
          <a:lstStyle/>
          <a:p>
            <a:r>
              <a:rPr lang="en-US" dirty="0"/>
              <a:t>Timeline</a:t>
            </a:r>
          </a:p>
        </p:txBody>
      </p:sp>
      <p:sp>
        <p:nvSpPr>
          <p:cNvPr id="6" name="Slide Number Placeholder 5"/>
          <p:cNvSpPr>
            <a:spLocks noGrp="1"/>
          </p:cNvSpPr>
          <p:nvPr>
            <p:ph type="sldNum" sz="quarter" idx="12"/>
          </p:nvPr>
        </p:nvSpPr>
        <p:spPr>
          <a:xfrm>
            <a:off x="8610600" y="6356350"/>
            <a:ext cx="2743200" cy="365125"/>
          </a:xfrm>
        </p:spPr>
        <p:txBody>
          <a:bodyPr>
            <a:normAutofit/>
          </a:bodyPr>
          <a:lstStyle/>
          <a:p>
            <a:fld id="{D8DA9DAA-006C-4F4B-980E-E3DF019B24E2}" type="slidenum">
              <a:rPr lang="en-US" smtClean="0"/>
              <a:t>20</a:t>
            </a:fld>
            <a:endParaRPr lang="en-US" dirty="0"/>
          </a:p>
        </p:txBody>
      </p:sp>
      <p:graphicFrame>
        <p:nvGraphicFramePr>
          <p:cNvPr id="5" name="Content Placeholder 6" descr="timeline SmartArt Graphic"/>
          <p:cNvGraphicFramePr>
            <a:graphicFrameLocks noGrp="1"/>
          </p:cNvGraphicFramePr>
          <p:nvPr>
            <p:ph idx="1"/>
          </p:nvPr>
        </p:nvGraphicFramePr>
        <p:xfrm>
          <a:off x="838200" y="2201863"/>
          <a:ext cx="10515600" cy="3975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25369"/>
            <a:ext cx="10515600" cy="1325563"/>
          </a:xfrm>
        </p:spPr>
        <p:txBody>
          <a:bodyPr>
            <a:normAutofit/>
          </a:bodyPr>
          <a:lstStyle/>
          <a:p>
            <a:r>
              <a:rPr lang="en-US" dirty="0"/>
              <a:t>Title 2 column</a:t>
            </a:r>
          </a:p>
        </p:txBody>
      </p:sp>
      <p:sp>
        <p:nvSpPr>
          <p:cNvPr id="3" name="Text Placeholder 2"/>
          <p:cNvSpPr>
            <a:spLocks noGrp="1"/>
          </p:cNvSpPr>
          <p:nvPr>
            <p:ph type="body" idx="1"/>
          </p:nvPr>
        </p:nvSpPr>
        <p:spPr>
          <a:xfrm>
            <a:off x="1444752" y="1987825"/>
            <a:ext cx="4553712" cy="517249"/>
          </a:xfrm>
        </p:spPr>
        <p:txBody>
          <a:bodyPr/>
          <a:lstStyle/>
          <a:p>
            <a:r>
              <a:rPr lang="en-US"/>
              <a:t>Subtitle</a:t>
            </a:r>
            <a:endParaRPr lang="en-US" dirty="0"/>
          </a:p>
        </p:txBody>
      </p:sp>
      <p:sp>
        <p:nvSpPr>
          <p:cNvPr id="4" name="Content Placeholder 3"/>
          <p:cNvSpPr>
            <a:spLocks noGrp="1"/>
          </p:cNvSpPr>
          <p:nvPr>
            <p:ph sz="half" idx="2"/>
          </p:nvPr>
        </p:nvSpPr>
        <p:spPr>
          <a:xfrm>
            <a:off x="1444752" y="2584977"/>
            <a:ext cx="4553712" cy="3684588"/>
          </a:xfrm>
        </p:spPr>
        <p:txBody>
          <a:bodyPr>
            <a:normAutofit/>
          </a:bodyPr>
          <a:lstStyle/>
          <a:p>
            <a:r>
              <a:rPr lang="en-US" dirty="0"/>
              <a:t>Add text, images, art, and videos. </a:t>
            </a:r>
          </a:p>
          <a:p>
            <a:r>
              <a:rPr lang="en-US" dirty="0"/>
              <a:t>Add transitions, animations, and motion. </a:t>
            </a:r>
          </a:p>
          <a:p>
            <a:r>
              <a:rPr lang="en-US" dirty="0"/>
              <a:t>Save </a:t>
            </a:r>
            <a:r>
              <a:rPr lang="en-US"/>
              <a:t>to OneDrive to </a:t>
            </a:r>
            <a:r>
              <a:rPr lang="en-US" dirty="0"/>
              <a:t>get to your presentations from your computer, tablet, or phone. </a:t>
            </a:r>
          </a:p>
        </p:txBody>
      </p:sp>
      <p:sp>
        <p:nvSpPr>
          <p:cNvPr id="5" name="Text Placeholder 4"/>
          <p:cNvSpPr>
            <a:spLocks noGrp="1"/>
          </p:cNvSpPr>
          <p:nvPr>
            <p:ph type="body" sz="quarter" idx="3"/>
          </p:nvPr>
        </p:nvSpPr>
        <p:spPr>
          <a:xfrm>
            <a:off x="6784848" y="1987825"/>
            <a:ext cx="4553712" cy="517249"/>
          </a:xfrm>
        </p:spPr>
        <p:txBody>
          <a:bodyPr/>
          <a:lstStyle/>
          <a:p>
            <a:r>
              <a:rPr lang="en-US"/>
              <a:t>Subtitle</a:t>
            </a:r>
            <a:endParaRPr lang="en-US" dirty="0"/>
          </a:p>
        </p:txBody>
      </p:sp>
      <p:sp>
        <p:nvSpPr>
          <p:cNvPr id="6" name="Content Placeholder 5"/>
          <p:cNvSpPr>
            <a:spLocks noGrp="1"/>
          </p:cNvSpPr>
          <p:nvPr>
            <p:ph sz="quarter" idx="4"/>
          </p:nvPr>
        </p:nvSpPr>
        <p:spPr>
          <a:xfrm>
            <a:off x="6784848" y="2584977"/>
            <a:ext cx="4553712" cy="3684588"/>
          </a:xfrm>
        </p:spPr>
        <p:txBody>
          <a:bodyPr>
            <a:normAutofit/>
          </a:bodyPr>
          <a:lstStyle/>
          <a:p>
            <a:r>
              <a:rPr lang="en-US"/>
              <a:t>Open the Design Ideas pane for instant slide makeovers. </a:t>
            </a:r>
          </a:p>
          <a:p>
            <a:r>
              <a:rPr lang="en-US"/>
              <a:t>When we have design ideas, we’ll show them to you right there. </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839788" y="315430"/>
            <a:ext cx="9486246" cy="1325563"/>
          </a:xfrm>
        </p:spPr>
        <p:txBody>
          <a:bodyPr/>
          <a:lstStyle/>
          <a:p>
            <a:r>
              <a:rPr lang="en-US" dirty="0"/>
              <a:t>Title 3 column</a:t>
            </a:r>
          </a:p>
        </p:txBody>
      </p:sp>
      <p:sp>
        <p:nvSpPr>
          <p:cNvPr id="3" name="Text Placeholder 2"/>
          <p:cNvSpPr>
            <a:spLocks noGrp="1"/>
          </p:cNvSpPr>
          <p:nvPr>
            <p:ph type="body" idx="1"/>
          </p:nvPr>
        </p:nvSpPr>
        <p:spPr>
          <a:xfrm>
            <a:off x="1444752" y="1838739"/>
            <a:ext cx="2834640" cy="666336"/>
          </a:xfrm>
        </p:spPr>
        <p:txBody>
          <a:bodyPr/>
          <a:lstStyle/>
          <a:p>
            <a:r>
              <a:rPr lang="en-US" dirty="0"/>
              <a:t>Subtitle</a:t>
            </a:r>
          </a:p>
        </p:txBody>
      </p:sp>
      <p:sp>
        <p:nvSpPr>
          <p:cNvPr id="4" name="Content Placeholder 3"/>
          <p:cNvSpPr>
            <a:spLocks noGrp="1"/>
          </p:cNvSpPr>
          <p:nvPr>
            <p:ph sz="half" idx="2"/>
          </p:nvPr>
        </p:nvSpPr>
        <p:spPr>
          <a:xfrm>
            <a:off x="1444752" y="2564709"/>
            <a:ext cx="2834640" cy="3684588"/>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p:cNvSpPr>
            <a:spLocks noGrp="1"/>
          </p:cNvSpPr>
          <p:nvPr>
            <p:ph type="body" sz="quarter" idx="3"/>
          </p:nvPr>
        </p:nvSpPr>
        <p:spPr>
          <a:xfrm>
            <a:off x="4983480" y="1838739"/>
            <a:ext cx="2834640" cy="666336"/>
          </a:xfrm>
        </p:spPr>
        <p:txBody>
          <a:bodyPr/>
          <a:lstStyle/>
          <a:p>
            <a:r>
              <a:rPr lang="en-US" dirty="0"/>
              <a:t>Subtitle</a:t>
            </a:r>
          </a:p>
        </p:txBody>
      </p:sp>
      <p:sp>
        <p:nvSpPr>
          <p:cNvPr id="6" name="Content Placeholder 5"/>
          <p:cNvSpPr>
            <a:spLocks noGrp="1"/>
          </p:cNvSpPr>
          <p:nvPr>
            <p:ph sz="quarter" idx="4"/>
          </p:nvPr>
        </p:nvSpPr>
        <p:spPr>
          <a:xfrm>
            <a:off x="4983480" y="2564709"/>
            <a:ext cx="2834640" cy="3684588"/>
          </a:xfrm>
        </p:spPr>
        <p:txBody>
          <a:bodyPr/>
          <a:lstStyle/>
          <a:p>
            <a:r>
              <a:rPr lang="en-US" dirty="0"/>
              <a:t>Open the Design Ideas pane for instant slide makeovers. </a:t>
            </a:r>
          </a:p>
          <a:p>
            <a:r>
              <a:rPr lang="en-US" dirty="0"/>
              <a:t>When we have design ideas, we’ll show them to you right there. </a:t>
            </a:r>
          </a:p>
        </p:txBody>
      </p:sp>
      <p:sp>
        <p:nvSpPr>
          <p:cNvPr id="7" name="Text Placeholder 6"/>
          <p:cNvSpPr>
            <a:spLocks noGrp="1"/>
          </p:cNvSpPr>
          <p:nvPr>
            <p:ph type="body" sz="quarter" idx="13"/>
          </p:nvPr>
        </p:nvSpPr>
        <p:spPr>
          <a:xfrm>
            <a:off x="8531352" y="1838739"/>
            <a:ext cx="2834640" cy="666336"/>
          </a:xfrm>
        </p:spPr>
        <p:txBody>
          <a:bodyPr/>
          <a:lstStyle/>
          <a:p>
            <a:r>
              <a:rPr lang="en-US" dirty="0"/>
              <a:t>Subtitle</a:t>
            </a:r>
          </a:p>
        </p:txBody>
      </p:sp>
      <p:sp>
        <p:nvSpPr>
          <p:cNvPr id="8" name="Content Placeholder 7"/>
          <p:cNvSpPr>
            <a:spLocks noGrp="1"/>
          </p:cNvSpPr>
          <p:nvPr>
            <p:ph sz="quarter" idx="14"/>
          </p:nvPr>
        </p:nvSpPr>
        <p:spPr>
          <a:xfrm>
            <a:off x="8531352" y="2564709"/>
            <a:ext cx="2834640" cy="3684588"/>
          </a:xfrm>
        </p:spPr>
        <p:txBody>
          <a:bodyPr>
            <a:normAutofit lnSpcReduction="10000"/>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51719" y="136525"/>
            <a:ext cx="4987412" cy="1555115"/>
          </a:xfrm>
        </p:spPr>
        <p:txBody>
          <a:bodyPr/>
          <a:lstStyle/>
          <a:p>
            <a:r>
              <a:rPr lang="en-US" dirty="0"/>
              <a:t>Summary</a:t>
            </a:r>
          </a:p>
        </p:txBody>
      </p:sp>
      <p:sp>
        <p:nvSpPr>
          <p:cNvPr id="8" name="Subtitle 7"/>
          <p:cNvSpPr>
            <a:spLocks noGrp="1"/>
          </p:cNvSpPr>
          <p:nvPr>
            <p:ph type="subTitle" idx="1"/>
          </p:nvPr>
        </p:nvSpPr>
        <p:spPr>
          <a:xfrm>
            <a:off x="6251717" y="1801368"/>
            <a:ext cx="4987412" cy="4754880"/>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8" name="Picture Placeholder 17" descr="mountains at sunset"/>
          <p:cNvPicPr>
            <a:picLocks noGrp="1" noChangeAspect="1"/>
          </p:cNvPicPr>
          <p:nvPr>
            <p:ph type="pic" sz="quarter" idx="14"/>
          </p:nvPr>
        </p:nvPicPr>
        <p:blipFill rotWithShape="1">
          <a:blip r:embed="rId2"/>
          <a:srcRect t="177" b="177"/>
          <a:stretch>
            <a:fillRect/>
          </a:stretch>
        </p:blipFill>
        <p:spPr>
          <a:xfrm>
            <a:off x="283464" y="301752"/>
            <a:ext cx="2459736" cy="2505456"/>
          </a:xfrm>
        </p:spPr>
      </p:pic>
      <p:pic>
        <p:nvPicPr>
          <p:cNvPr id="20" name="Picture Placeholder 19" descr="mountains at sunset"/>
          <p:cNvPicPr>
            <a:picLocks noGrp="1" noChangeAspect="1"/>
          </p:cNvPicPr>
          <p:nvPr>
            <p:ph type="pic" sz="quarter" idx="15"/>
          </p:nvPr>
        </p:nvPicPr>
        <p:blipFill rotWithShape="1">
          <a:blip r:embed="rId3"/>
          <a:srcRect t="209" b="209"/>
          <a:stretch>
            <a:fillRect/>
          </a:stretch>
        </p:blipFill>
        <p:spPr>
          <a:xfrm>
            <a:off x="3044952" y="301752"/>
            <a:ext cx="2459736" cy="2505456"/>
          </a:xfrm>
        </p:spPr>
      </p:pic>
      <p:pic>
        <p:nvPicPr>
          <p:cNvPr id="22" name="Picture Placeholder 21" descr="mountains under near dusk sky"/>
          <p:cNvPicPr>
            <a:picLocks noGrp="1" noChangeAspect="1"/>
          </p:cNvPicPr>
          <p:nvPr>
            <p:ph type="pic" sz="quarter" idx="13"/>
          </p:nvPr>
        </p:nvPicPr>
        <p:blipFill rotWithShape="1">
          <a:blip r:embed="rId4"/>
          <a:srcRect t="63" b="63"/>
          <a:stretch>
            <a:fillRect/>
          </a:stretch>
        </p:blipFill>
        <p:spPr>
          <a:xfrm>
            <a:off x="283464" y="3108960"/>
            <a:ext cx="5221224" cy="3447288"/>
          </a:xfrm>
        </p:spPr>
      </p:pic>
      <p:sp>
        <p:nvSpPr>
          <p:cNvPr id="23" name="Footer Placeholder 22"/>
          <p:cNvSpPr>
            <a:spLocks noGrp="1"/>
          </p:cNvSpPr>
          <p:nvPr>
            <p:ph type="ftr" sz="quarter" idx="11"/>
          </p:nvPr>
        </p:nvSpPr>
        <p:spPr>
          <a:xfrm rot="16200000">
            <a:off x="9811512" y="1591056"/>
            <a:ext cx="3547872" cy="365125"/>
          </a:xfrm>
        </p:spPr>
        <p:txBody>
          <a:bodyPr/>
          <a:lstStyle/>
          <a:p>
            <a:r>
              <a:rPr lang="en-US" dirty="0"/>
              <a:t>Presentation Title</a:t>
            </a:r>
          </a:p>
        </p:txBody>
      </p:sp>
      <p:sp>
        <p:nvSpPr>
          <p:cNvPr id="24" name="Slide Number Placeholder 23"/>
          <p:cNvSpPr>
            <a:spLocks noGrp="1"/>
          </p:cNvSpPr>
          <p:nvPr>
            <p:ph type="sldNum" sz="quarter" idx="12"/>
          </p:nvPr>
        </p:nvSpPr>
        <p:spPr>
          <a:xfrm>
            <a:off x="8610600" y="6356350"/>
            <a:ext cx="2743200" cy="365125"/>
          </a:xfrm>
        </p:spPr>
        <p:txBody>
          <a:bodyPr/>
          <a:lstStyle/>
          <a:p>
            <a:fld id="{D8DA9DAA-006C-4F4B-980E-E3DF019B24E2}" type="slidenum">
              <a:rPr lang="en-US" smtClean="0"/>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760720" y="585216"/>
            <a:ext cx="5276088" cy="2276856"/>
          </a:xfrm>
        </p:spPr>
        <p:txBody>
          <a:bodyPr/>
          <a:lstStyle/>
          <a:p>
            <a:r>
              <a:rPr lang="en-US" dirty="0"/>
              <a:t>Thank you</a:t>
            </a:r>
          </a:p>
        </p:txBody>
      </p:sp>
      <p:sp>
        <p:nvSpPr>
          <p:cNvPr id="24" name="Slide Number Placeholder 23"/>
          <p:cNvSpPr>
            <a:spLocks noGrp="1"/>
          </p:cNvSpPr>
          <p:nvPr>
            <p:ph type="sldNum" sz="quarter" idx="12"/>
          </p:nvPr>
        </p:nvSpPr>
        <p:spPr>
          <a:xfrm>
            <a:off x="8610600" y="201168"/>
            <a:ext cx="2743200" cy="365125"/>
          </a:xfrm>
        </p:spPr>
        <p:txBody>
          <a:bodyPr/>
          <a:lstStyle/>
          <a:p>
            <a:fld id="{D8DA9DAA-006C-4F4B-980E-E3DF019B24E2}" type="slidenum">
              <a:rPr lang="en-US" smtClean="0"/>
              <a:t>24</a:t>
            </a:fld>
            <a:endParaRPr lang="en-US" dirty="0"/>
          </a:p>
        </p:txBody>
      </p:sp>
      <p:sp>
        <p:nvSpPr>
          <p:cNvPr id="23" name="Footer Placeholder 22"/>
          <p:cNvSpPr>
            <a:spLocks noGrp="1"/>
          </p:cNvSpPr>
          <p:nvPr>
            <p:ph type="ftr" sz="quarter" idx="11"/>
          </p:nvPr>
        </p:nvSpPr>
        <p:spPr>
          <a:xfrm rot="16200000">
            <a:off x="-548640" y="1938528"/>
            <a:ext cx="2788920" cy="365125"/>
          </a:xfrm>
        </p:spPr>
        <p:txBody>
          <a:bodyPr/>
          <a:lstStyle/>
          <a:p>
            <a:r>
              <a:rPr lang="en-US" dirty="0"/>
              <a:t>Presentation Title</a:t>
            </a:r>
          </a:p>
        </p:txBody>
      </p:sp>
      <p:pic>
        <p:nvPicPr>
          <p:cNvPr id="9" name="Picture Placeholder 8" descr="mountains at sunset"/>
          <p:cNvPicPr>
            <a:picLocks noGrp="1" noChangeAspect="1"/>
          </p:cNvPicPr>
          <p:nvPr>
            <p:ph type="pic" sz="quarter" idx="14"/>
          </p:nvPr>
        </p:nvPicPr>
        <p:blipFill rotWithShape="1">
          <a:blip r:embed="rId2"/>
          <a:srcRect t="41" b="41"/>
          <a:stretch>
            <a:fillRect/>
          </a:stretch>
        </p:blipFill>
        <p:spPr>
          <a:xfrm>
            <a:off x="1777111" y="407499"/>
            <a:ext cx="1952279" cy="1952279"/>
          </a:xfrm>
        </p:spPr>
      </p:pic>
      <p:pic>
        <p:nvPicPr>
          <p:cNvPr id="11" name="Picture Placeholder 10" descr="mountains at sunset"/>
          <p:cNvPicPr>
            <a:picLocks noGrp="1" noChangeAspect="1"/>
          </p:cNvPicPr>
          <p:nvPr>
            <p:ph type="pic" sz="quarter" idx="15"/>
          </p:nvPr>
        </p:nvPicPr>
        <p:blipFill rotWithShape="1">
          <a:blip r:embed="rId3"/>
          <a:srcRect t="347" b="347"/>
          <a:stretch>
            <a:fillRect/>
          </a:stretch>
        </p:blipFill>
        <p:spPr>
          <a:xfrm>
            <a:off x="3528345" y="1972581"/>
            <a:ext cx="2290065" cy="2273502"/>
          </a:xfrm>
        </p:spPr>
      </p:pic>
      <p:pic>
        <p:nvPicPr>
          <p:cNvPr id="15" name="Picture Placeholder 14" descr="mountains under near dusk sky"/>
          <p:cNvPicPr>
            <a:picLocks noGrp="1" noChangeAspect="1"/>
          </p:cNvPicPr>
          <p:nvPr>
            <p:ph type="pic" sz="quarter" idx="17"/>
          </p:nvPr>
        </p:nvPicPr>
        <p:blipFill rotWithShape="1">
          <a:blip r:embed="rId4"/>
          <a:srcRect l="16" r="16"/>
          <a:stretch>
            <a:fillRect/>
          </a:stretch>
        </p:blipFill>
        <p:spPr>
          <a:xfrm>
            <a:off x="1092905" y="4018982"/>
            <a:ext cx="3854161" cy="2839018"/>
          </a:xfrm>
        </p:spPr>
      </p:pic>
      <p:sp>
        <p:nvSpPr>
          <p:cNvPr id="7" name="Text Placeholder 6"/>
          <p:cNvSpPr>
            <a:spLocks noGrp="1"/>
          </p:cNvSpPr>
          <p:nvPr>
            <p:ph type="body" sz="quarter" idx="13"/>
          </p:nvPr>
        </p:nvSpPr>
        <p:spPr>
          <a:xfrm>
            <a:off x="5760720" y="3127248"/>
            <a:ext cx="5276088" cy="1124712"/>
          </a:xfrm>
        </p:spPr>
        <p:txBody>
          <a:bodyPr/>
          <a:lstStyle/>
          <a:p>
            <a:r>
              <a:rPr lang="en-US" dirty="0"/>
              <a:t>Presenter name</a:t>
            </a:r>
          </a:p>
          <a:p>
            <a:r>
              <a:rPr lang="en-US" dirty="0"/>
              <a:t>Email address</a:t>
            </a:r>
          </a:p>
          <a:p>
            <a:r>
              <a:rPr lang="en-US" dirty="0"/>
              <a:t>Website</a:t>
            </a:r>
          </a:p>
          <a:p>
            <a:endParaRPr lang="en-US" dirty="0"/>
          </a:p>
        </p:txBody>
      </p:sp>
      <p:pic>
        <p:nvPicPr>
          <p:cNvPr id="13" name="Picture Placeholder 12" descr="mountains under the night sky just before dawn"/>
          <p:cNvPicPr>
            <a:picLocks noGrp="1" noChangeAspect="1"/>
          </p:cNvPicPr>
          <p:nvPr>
            <p:ph type="pic" sz="quarter" idx="16"/>
          </p:nvPr>
        </p:nvPicPr>
        <p:blipFill rotWithShape="1">
          <a:blip r:embed="rId5"/>
          <a:srcRect t="108" b="108"/>
          <a:stretch>
            <a:fillRect/>
          </a:stretch>
        </p:blipFill>
        <p:spPr>
          <a:xfrm>
            <a:off x="5579539" y="4386312"/>
            <a:ext cx="3119293" cy="2462810"/>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04672" y="1335024"/>
            <a:ext cx="6190488" cy="1179576"/>
          </a:xfrm>
        </p:spPr>
        <p:txBody>
          <a:bodyPr/>
          <a:lstStyle/>
          <a:p>
            <a:r>
              <a:rPr lang="en-US" sz="4000" dirty="0"/>
              <a:t>Introduction</a:t>
            </a:r>
          </a:p>
        </p:txBody>
      </p:sp>
      <p:sp>
        <p:nvSpPr>
          <p:cNvPr id="10" name="Footer Placeholder 9"/>
          <p:cNvSpPr>
            <a:spLocks noGrp="1"/>
          </p:cNvSpPr>
          <p:nvPr>
            <p:ph type="ftr" sz="quarter" idx="11"/>
          </p:nvPr>
        </p:nvSpPr>
        <p:spPr>
          <a:xfrm>
            <a:off x="7964424" y="621792"/>
            <a:ext cx="4114800" cy="365125"/>
          </a:xfrm>
        </p:spPr>
        <p:txBody>
          <a:bodyPr/>
          <a:lstStyle/>
          <a:p>
            <a:r>
              <a:rPr lang="en-US" dirty="0"/>
              <a:t>Presentation Title</a:t>
            </a:r>
          </a:p>
        </p:txBody>
      </p:sp>
      <p:sp>
        <p:nvSpPr>
          <p:cNvPr id="4" name="Content Placeholder 3"/>
          <p:cNvSpPr>
            <a:spLocks noGrp="1"/>
          </p:cNvSpPr>
          <p:nvPr>
            <p:ph idx="1"/>
          </p:nvPr>
        </p:nvSpPr>
        <p:spPr>
          <a:xfrm>
            <a:off x="850392" y="2825496"/>
            <a:ext cx="6190488" cy="3346704"/>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pic>
        <p:nvPicPr>
          <p:cNvPr id="8" name="Picture Placeholder 7" descr="mountains under the night sky just before dawn"/>
          <p:cNvPicPr>
            <a:picLocks noGrp="1" noChangeAspect="1"/>
          </p:cNvPicPr>
          <p:nvPr>
            <p:ph type="pic" sz="quarter" idx="13"/>
          </p:nvPr>
        </p:nvPicPr>
        <p:blipFill rotWithShape="1">
          <a:blip r:embed="rId2"/>
          <a:srcRect l="71" r="71"/>
          <a:stretch>
            <a:fillRect/>
          </a:stretch>
        </p:blipFill>
        <p:spPr>
          <a:xfrm>
            <a:off x="7451965" y="1665520"/>
            <a:ext cx="4266960" cy="4266968"/>
          </a:xfrm>
        </p:spPr>
      </p:pic>
      <p:sp>
        <p:nvSpPr>
          <p:cNvPr id="11" name="Slide Number Placeholder 10"/>
          <p:cNvSpPr>
            <a:spLocks noGrp="1"/>
          </p:cNvSpPr>
          <p:nvPr>
            <p:ph type="sldNum" sz="quarter" idx="12"/>
          </p:nvPr>
        </p:nvSpPr>
        <p:spPr>
          <a:xfrm>
            <a:off x="8610600" y="6356350"/>
            <a:ext cx="2743200" cy="365125"/>
          </a:xfrm>
        </p:spPr>
        <p:txBody>
          <a:bodyPr/>
          <a:lstStyle/>
          <a:p>
            <a:fld id="{D8DA9DAA-006C-4F4B-980E-E3DF019B24E2}" type="slidenum">
              <a:rPr lang="en-US" smtClean="0"/>
              <a:t>3</a:t>
            </a:fld>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463040"/>
            <a:ext cx="9144000" cy="2340864"/>
          </a:xfrm>
        </p:spPr>
        <p:txBody>
          <a:bodyPr/>
          <a:lstStyle/>
          <a:p>
            <a:r>
              <a:rPr lang="en-US" dirty="0"/>
              <a:t>ARM</a:t>
            </a:r>
            <a:r>
              <a:rPr lang="zh-CN" altLang="en-US" dirty="0">
                <a:ea typeface="宋体" panose="02010600030101010101" pitchFamily="2" charset="-122"/>
              </a:rPr>
              <a:t>架构发展历程</a:t>
            </a:r>
          </a:p>
        </p:txBody>
      </p:sp>
      <p:sp>
        <p:nvSpPr>
          <p:cNvPr id="3" name="Subtitle 2"/>
          <p:cNvSpPr>
            <a:spLocks noGrp="1"/>
          </p:cNvSpPr>
          <p:nvPr>
            <p:ph type="subTitle" idx="1"/>
          </p:nvPr>
        </p:nvSpPr>
        <p:spPr>
          <a:xfrm>
            <a:off x="1527048" y="3838890"/>
            <a:ext cx="9144000" cy="450613"/>
          </a:xfrm>
        </p:spPr>
        <p:txBody>
          <a:bodyPr/>
          <a:lstStyle/>
          <a:p>
            <a:r>
              <a:rPr lang="en-US"/>
              <a:t>Subtitle</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847" y="-375222"/>
            <a:ext cx="6190488" cy="1179576"/>
          </a:xfrm>
        </p:spPr>
        <p:txBody>
          <a:bodyPr/>
          <a:lstStyle/>
          <a:p>
            <a:r>
              <a:rPr lang="en-US" sz="4000" dirty="0"/>
              <a:t>ARM</a:t>
            </a:r>
            <a:r>
              <a:rPr lang="zh-CN" altLang="en-US" sz="4000" dirty="0">
                <a:ea typeface="宋体" panose="02010600030101010101" pitchFamily="2" charset="-122"/>
              </a:rPr>
              <a:t>架构</a:t>
            </a:r>
          </a:p>
        </p:txBody>
      </p:sp>
      <p:sp>
        <p:nvSpPr>
          <p:cNvPr id="10" name="Footer Placeholder 9"/>
          <p:cNvSpPr>
            <a:spLocks noGrp="1"/>
          </p:cNvSpPr>
          <p:nvPr>
            <p:ph type="ftr" sz="quarter" idx="11"/>
          </p:nvPr>
        </p:nvSpPr>
        <p:spPr>
          <a:xfrm>
            <a:off x="7964424" y="621792"/>
            <a:ext cx="4114800" cy="365125"/>
          </a:xfrm>
        </p:spPr>
        <p:txBody>
          <a:bodyPr/>
          <a:lstStyle/>
          <a:p>
            <a:r>
              <a:rPr lang="en-US" dirty="0"/>
              <a:t>Presentation Title</a:t>
            </a:r>
          </a:p>
        </p:txBody>
      </p:sp>
      <p:sp>
        <p:nvSpPr>
          <p:cNvPr id="11" name="Slide Number Placeholder 10"/>
          <p:cNvSpPr>
            <a:spLocks noGrp="1"/>
          </p:cNvSpPr>
          <p:nvPr>
            <p:ph type="sldNum" sz="quarter" idx="12"/>
          </p:nvPr>
        </p:nvSpPr>
        <p:spPr>
          <a:xfrm>
            <a:off x="8610600" y="6356350"/>
            <a:ext cx="2743200" cy="365125"/>
          </a:xfrm>
        </p:spPr>
        <p:txBody>
          <a:bodyPr/>
          <a:lstStyle/>
          <a:p>
            <a:fld id="{D8DA9DAA-006C-4F4B-980E-E3DF019B24E2}" type="slidenum">
              <a:rPr lang="en-US" smtClean="0"/>
              <a:t>5</a:t>
            </a:fld>
            <a:endParaRPr lang="en-US" dirty="0"/>
          </a:p>
        </p:txBody>
      </p:sp>
      <p:sp>
        <p:nvSpPr>
          <p:cNvPr id="6" name="文本框 5"/>
          <p:cNvSpPr txBox="1"/>
          <p:nvPr>
            <p:custDataLst>
              <p:tags r:id="rId1"/>
            </p:custDataLst>
          </p:nvPr>
        </p:nvSpPr>
        <p:spPr>
          <a:xfrm>
            <a:off x="550545" y="1149350"/>
            <a:ext cx="9978390" cy="1198880"/>
          </a:xfrm>
          <a:prstGeom prst="rect">
            <a:avLst/>
          </a:prstGeom>
          <a:noFill/>
        </p:spPr>
        <p:txBody>
          <a:bodyPr wrap="square" rtlCol="0">
            <a:spAutoFit/>
          </a:bodyPr>
          <a:lstStyle/>
          <a:p>
            <a:r>
              <a:rPr lang="zh-CN" altLang="en-US" sz="2400">
                <a:sym typeface="+mn-ea"/>
              </a:rPr>
              <a:t>ARM，全称为Advanced RISC Machine，一种微处理器架构，是当今世界上应⽤最⼴的RISC处理器架构之⼀，凭借其开放架构授权的商业模式，以高能效、低功耗为特点，是嵌⼊式和移动处理器领域绝对的霸主。</a:t>
            </a:r>
            <a:endParaRPr lang="zh-CN" altLang="en-US" sz="2400"/>
          </a:p>
        </p:txBody>
      </p:sp>
      <p:graphicFrame>
        <p:nvGraphicFramePr>
          <p:cNvPr id="12" name="图表 11"/>
          <p:cNvGraphicFramePr/>
          <p:nvPr/>
        </p:nvGraphicFramePr>
        <p:xfrm>
          <a:off x="-401320" y="2822575"/>
          <a:ext cx="4865370" cy="331660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 name="图表 12"/>
          <p:cNvGraphicFramePr/>
          <p:nvPr>
            <p:custDataLst>
              <p:tags r:id="rId2"/>
            </p:custDataLst>
          </p:nvPr>
        </p:nvGraphicFramePr>
        <p:xfrm>
          <a:off x="2133600" y="2822575"/>
          <a:ext cx="4865370" cy="331660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4" name="图表 13"/>
          <p:cNvGraphicFramePr/>
          <p:nvPr>
            <p:custDataLst>
              <p:tags r:id="rId3"/>
            </p:custDataLst>
          </p:nvPr>
        </p:nvGraphicFramePr>
        <p:xfrm>
          <a:off x="4636770" y="2822575"/>
          <a:ext cx="4865370" cy="3316605"/>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15" name="图表 14"/>
          <p:cNvGraphicFramePr/>
          <p:nvPr>
            <p:custDataLst>
              <p:tags r:id="rId4"/>
            </p:custDataLst>
          </p:nvPr>
        </p:nvGraphicFramePr>
        <p:xfrm>
          <a:off x="7326630" y="2822575"/>
          <a:ext cx="4865370" cy="3316605"/>
        </p:xfrm>
        <a:graphic>
          <a:graphicData uri="http://schemas.openxmlformats.org/drawingml/2006/chart">
            <c:chart xmlns:c="http://schemas.openxmlformats.org/drawingml/2006/chart" xmlns:r="http://schemas.openxmlformats.org/officeDocument/2006/relationships" r:id="rId9"/>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847" y="-375222"/>
            <a:ext cx="6190488" cy="1179576"/>
          </a:xfrm>
        </p:spPr>
        <p:txBody>
          <a:bodyPr/>
          <a:lstStyle/>
          <a:p>
            <a:r>
              <a:rPr lang="en-US" sz="4000" dirty="0"/>
              <a:t>ARM</a:t>
            </a:r>
            <a:r>
              <a:rPr lang="zh-CN" altLang="en-US" sz="4000" dirty="0">
                <a:ea typeface="宋体" panose="02010600030101010101" pitchFamily="2" charset="-122"/>
              </a:rPr>
              <a:t>架构发展概述</a:t>
            </a:r>
          </a:p>
        </p:txBody>
      </p:sp>
      <p:sp>
        <p:nvSpPr>
          <p:cNvPr id="10" name="Footer Placeholder 9"/>
          <p:cNvSpPr>
            <a:spLocks noGrp="1"/>
          </p:cNvSpPr>
          <p:nvPr>
            <p:ph type="ftr" sz="quarter" idx="11"/>
          </p:nvPr>
        </p:nvSpPr>
        <p:spPr>
          <a:xfrm>
            <a:off x="7964424" y="621792"/>
            <a:ext cx="4114800" cy="365125"/>
          </a:xfrm>
        </p:spPr>
        <p:txBody>
          <a:bodyPr/>
          <a:lstStyle/>
          <a:p>
            <a:r>
              <a:rPr lang="en-US" dirty="0"/>
              <a:t>Presentation Title</a:t>
            </a:r>
          </a:p>
        </p:txBody>
      </p:sp>
      <p:sp>
        <p:nvSpPr>
          <p:cNvPr id="11" name="Slide Number Placeholder 10"/>
          <p:cNvSpPr>
            <a:spLocks noGrp="1"/>
          </p:cNvSpPr>
          <p:nvPr>
            <p:ph type="sldNum" sz="quarter" idx="12"/>
          </p:nvPr>
        </p:nvSpPr>
        <p:spPr>
          <a:xfrm>
            <a:off x="8610600" y="6356350"/>
            <a:ext cx="2743200" cy="365125"/>
          </a:xfrm>
        </p:spPr>
        <p:txBody>
          <a:bodyPr/>
          <a:lstStyle/>
          <a:p>
            <a:fld id="{D8DA9DAA-006C-4F4B-980E-E3DF019B24E2}" type="slidenum">
              <a:rPr lang="en-US" smtClean="0"/>
              <a:t>6</a:t>
            </a:fld>
            <a:endParaRPr lang="en-US" dirty="0"/>
          </a:p>
        </p:txBody>
      </p:sp>
      <p:sp>
        <p:nvSpPr>
          <p:cNvPr id="4" name="文本框 3"/>
          <p:cNvSpPr txBox="1"/>
          <p:nvPr/>
        </p:nvSpPr>
        <p:spPr>
          <a:xfrm>
            <a:off x="971550" y="1417320"/>
            <a:ext cx="9990455" cy="3784600"/>
          </a:xfrm>
          <a:prstGeom prst="rect">
            <a:avLst/>
          </a:prstGeom>
          <a:noFill/>
        </p:spPr>
        <p:txBody>
          <a:bodyPr wrap="square" rtlCol="0">
            <a:spAutoFit/>
          </a:bodyPr>
          <a:lstStyle/>
          <a:p>
            <a:pPr indent="0">
              <a:buNone/>
            </a:pPr>
            <a:r>
              <a:rPr lang="en-US" altLang="zh-CN" sz="2400" b="1" dirty="0"/>
              <a:t>1. </a:t>
            </a:r>
            <a:r>
              <a:rPr lang="zh-CN" altLang="en-US" sz="2400" b="1" dirty="0"/>
              <a:t>Thumb-2：是对32位ARM指令集的扩充，它的⽬标是为了实现更⾼的代码密度：</a:t>
            </a:r>
          </a:p>
          <a:p>
            <a:r>
              <a:rPr lang="zh-CN" altLang="en-US" sz="2400" dirty="0"/>
              <a:t>Thumb指令是ARM指令集的⼀个变种，它采⽤16位的指令⻓度，相较于ARM指令，Thumb指令更加紧凑。可以将其理解为⽐arm指令集还要精简的⼀种指令集。Thumb指令集可以减少指令的存储空间和内存带宽消耗，特别适⽤于资源受限的嵌⼊式系统和移动设备。Thumb指令集虽然指令⻓度较短，但其指令集中的⼤部分指令与ARM指令是⼀⼀对应的，可以实现相同的操作和功能。但是，Thumb指令集相对ARM指令集而言，具有更少的寄存器和受限的操作数寻址模式，因此在执⾏复杂计算和数据处理任务时效率可能稍低。</a:t>
            </a:r>
          </a:p>
          <a:p>
            <a:pPr indent="0">
              <a:buNone/>
            </a:pPr>
            <a:endParaRPr lang="en-US" altLang="zh-CN"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847" y="-375222"/>
            <a:ext cx="6190488" cy="1179576"/>
          </a:xfrm>
        </p:spPr>
        <p:txBody>
          <a:bodyPr/>
          <a:lstStyle/>
          <a:p>
            <a:r>
              <a:rPr lang="en-US" sz="4000" dirty="0"/>
              <a:t>ARM</a:t>
            </a:r>
            <a:r>
              <a:rPr lang="zh-CN" altLang="en-US" sz="4000" dirty="0">
                <a:ea typeface="宋体" panose="02010600030101010101" pitchFamily="2" charset="-122"/>
              </a:rPr>
              <a:t>架构发展概述</a:t>
            </a:r>
          </a:p>
        </p:txBody>
      </p:sp>
      <p:sp>
        <p:nvSpPr>
          <p:cNvPr id="10" name="Footer Placeholder 9"/>
          <p:cNvSpPr>
            <a:spLocks noGrp="1"/>
          </p:cNvSpPr>
          <p:nvPr>
            <p:ph type="ftr" sz="quarter" idx="11"/>
          </p:nvPr>
        </p:nvSpPr>
        <p:spPr>
          <a:xfrm>
            <a:off x="7964424" y="621792"/>
            <a:ext cx="4114800" cy="365125"/>
          </a:xfrm>
        </p:spPr>
        <p:txBody>
          <a:bodyPr/>
          <a:lstStyle/>
          <a:p>
            <a:r>
              <a:rPr lang="en-US" dirty="0"/>
              <a:t>Presentation Title</a:t>
            </a:r>
          </a:p>
        </p:txBody>
      </p:sp>
      <p:sp>
        <p:nvSpPr>
          <p:cNvPr id="11" name="Slide Number Placeholder 10"/>
          <p:cNvSpPr>
            <a:spLocks noGrp="1"/>
          </p:cNvSpPr>
          <p:nvPr>
            <p:ph type="sldNum" sz="quarter" idx="12"/>
          </p:nvPr>
        </p:nvSpPr>
        <p:spPr>
          <a:xfrm>
            <a:off x="8610600" y="6356350"/>
            <a:ext cx="2743200" cy="365125"/>
          </a:xfrm>
        </p:spPr>
        <p:txBody>
          <a:bodyPr/>
          <a:lstStyle/>
          <a:p>
            <a:fld id="{D8DA9DAA-006C-4F4B-980E-E3DF019B24E2}" type="slidenum">
              <a:rPr lang="en-US" smtClean="0"/>
              <a:t>7</a:t>
            </a:fld>
            <a:endParaRPr lang="en-US" dirty="0"/>
          </a:p>
        </p:txBody>
      </p:sp>
      <p:sp>
        <p:nvSpPr>
          <p:cNvPr id="4" name="文本框 3"/>
          <p:cNvSpPr txBox="1"/>
          <p:nvPr/>
        </p:nvSpPr>
        <p:spPr>
          <a:xfrm>
            <a:off x="539750" y="919480"/>
            <a:ext cx="9990455" cy="2245360"/>
          </a:xfrm>
          <a:prstGeom prst="rect">
            <a:avLst/>
          </a:prstGeom>
          <a:noFill/>
        </p:spPr>
        <p:txBody>
          <a:bodyPr wrap="square" rtlCol="0">
            <a:spAutoFit/>
          </a:bodyPr>
          <a:lstStyle/>
          <a:p>
            <a:pPr indent="0">
              <a:buNone/>
            </a:pPr>
            <a:r>
              <a:rPr lang="zh-CN" altLang="en-US" sz="2000" b="1"/>
              <a:t>2. LPAE（Large Physical Address Extension）：</a:t>
            </a:r>
            <a:r>
              <a:rPr lang="en-US" altLang="zh-CN" sz="2000"/>
              <a:t>⼤地址扩展，⼀般为40位地址扩展，可以将寻址范围从2^32 4GB扩</a:t>
            </a:r>
          </a:p>
          <a:p>
            <a:pPr indent="0">
              <a:buNone/>
            </a:pPr>
            <a:r>
              <a:rPr lang="en-US" altLang="zh-CN" sz="2000"/>
              <a:t>展到2^40 1TB，也有处理器后来扩展到44bit ；</a:t>
            </a:r>
          </a:p>
          <a:p>
            <a:pPr indent="0">
              <a:buNone/>
            </a:pPr>
            <a:r>
              <a:rPr lang="en-US" altLang="zh-CN" sz="2000" b="1"/>
              <a:t>3. VFPv3/v4：</a:t>
            </a:r>
            <a:r>
              <a:rPr lang="en-US" altLang="zh-CN" sz="2000"/>
              <a:t>浮点体系结构 (VFP) 为半精度、单精度和双精度浮点运算中的浮点操作提供硬件⽀持，符合 IEEE-754 标准，VFPv4相当于VPPv3主要增加了half-precision extension和乘加的指令。ARM的vfp可以实现为32个或16个double-word register，分别以VFPv3-D32和VFPv3-D16来表⽰。当NEON和VFP同时实现时，VFP只可以实现为VFP-D32；</a:t>
            </a:r>
          </a:p>
        </p:txBody>
      </p:sp>
      <p:pic>
        <p:nvPicPr>
          <p:cNvPr id="6" name="图片 5"/>
          <p:cNvPicPr>
            <a:picLocks noChangeAspect="1"/>
          </p:cNvPicPr>
          <p:nvPr/>
        </p:nvPicPr>
        <p:blipFill>
          <a:blip r:embed="rId2"/>
          <a:stretch>
            <a:fillRect/>
          </a:stretch>
        </p:blipFill>
        <p:spPr>
          <a:xfrm>
            <a:off x="1162050" y="3429000"/>
            <a:ext cx="9867900" cy="25069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847" y="-375222"/>
            <a:ext cx="6190488" cy="1179576"/>
          </a:xfrm>
        </p:spPr>
        <p:txBody>
          <a:bodyPr/>
          <a:lstStyle/>
          <a:p>
            <a:r>
              <a:rPr sz="4000" dirty="0"/>
              <a:t>ARM转译运⾏x86程序</a:t>
            </a:r>
          </a:p>
        </p:txBody>
      </p:sp>
      <p:sp>
        <p:nvSpPr>
          <p:cNvPr id="10" name="Footer Placeholder 9"/>
          <p:cNvSpPr>
            <a:spLocks noGrp="1"/>
          </p:cNvSpPr>
          <p:nvPr>
            <p:ph type="ftr" sz="quarter" idx="11"/>
          </p:nvPr>
        </p:nvSpPr>
        <p:spPr>
          <a:xfrm>
            <a:off x="7964424" y="621792"/>
            <a:ext cx="4114800" cy="365125"/>
          </a:xfrm>
        </p:spPr>
        <p:txBody>
          <a:bodyPr/>
          <a:lstStyle/>
          <a:p>
            <a:r>
              <a:rPr lang="en-US" dirty="0"/>
              <a:t>Presentation Title</a:t>
            </a:r>
          </a:p>
        </p:txBody>
      </p:sp>
      <p:sp>
        <p:nvSpPr>
          <p:cNvPr id="11" name="Slide Number Placeholder 10"/>
          <p:cNvSpPr>
            <a:spLocks noGrp="1"/>
          </p:cNvSpPr>
          <p:nvPr>
            <p:ph type="sldNum" sz="quarter" idx="12"/>
          </p:nvPr>
        </p:nvSpPr>
        <p:spPr>
          <a:xfrm>
            <a:off x="8610600" y="6356350"/>
            <a:ext cx="2743200" cy="365125"/>
          </a:xfrm>
        </p:spPr>
        <p:txBody>
          <a:bodyPr/>
          <a:lstStyle/>
          <a:p>
            <a:fld id="{D8DA9DAA-006C-4F4B-980E-E3DF019B24E2}" type="slidenum">
              <a:rPr lang="en-US" smtClean="0"/>
              <a:t>8</a:t>
            </a:fld>
            <a:endParaRPr lang="en-US" dirty="0"/>
          </a:p>
        </p:txBody>
      </p:sp>
      <p:sp>
        <p:nvSpPr>
          <p:cNvPr id="6" name="文本框 5"/>
          <p:cNvSpPr txBox="1"/>
          <p:nvPr/>
        </p:nvSpPr>
        <p:spPr>
          <a:xfrm>
            <a:off x="412750" y="986790"/>
            <a:ext cx="11196955" cy="5384800"/>
          </a:xfrm>
          <a:prstGeom prst="rect">
            <a:avLst/>
          </a:prstGeom>
          <a:noFill/>
        </p:spPr>
        <p:txBody>
          <a:bodyPr wrap="square" rtlCol="0">
            <a:spAutoFit/>
          </a:bodyPr>
          <a:lstStyle/>
          <a:p>
            <a:r>
              <a:rPr lang="zh-CN" altLang="en-US" sz="2400" b="1"/>
              <a:t>ARM指令</a:t>
            </a:r>
          </a:p>
          <a:p>
            <a:r>
              <a:rPr lang="zh-CN" altLang="en-US" sz="2000"/>
              <a:t>讲求精简⼜快速的设计⽅式，整体电路化却又不采用微码，就像早期使用在艾康微电脑的8位6502处理器。</a:t>
            </a:r>
          </a:p>
          <a:p>
            <a:r>
              <a:rPr lang="zh-CN" altLang="en-US" sz="2000" b="1"/>
              <a:t>ARM架构包含了以下精简指令集处理器的特性：</a:t>
            </a:r>
          </a:p>
          <a:p>
            <a:r>
              <a:rPr lang="en-US" altLang="zh-CN" sz="2000"/>
              <a:t>1. </a:t>
            </a:r>
            <a:r>
              <a:rPr lang="zh-CN" altLang="en-US" sz="2000"/>
              <a:t>加载-存储架构：数据来源都是寄存器</a:t>
            </a:r>
          </a:p>
          <a:p>
            <a:r>
              <a:rPr lang="en-US" altLang="zh-CN" sz="2000"/>
              <a:t>2. </a:t>
            </a:r>
            <a:r>
              <a:rPr lang="zh-CN" altLang="en-US" sz="2000"/>
              <a:t>不⽀持地址不对⻬存储器访问（ARMv6内核现已⽀持）</a:t>
            </a:r>
          </a:p>
          <a:p>
            <a:r>
              <a:rPr lang="en-US" altLang="zh-CN" sz="2000"/>
              <a:t>3. </a:t>
            </a:r>
            <a:r>
              <a:rPr lang="zh-CN" altLang="en-US" sz="2000"/>
              <a:t>⼤量的16 × 32-bit寄存器堆</a:t>
            </a:r>
          </a:p>
          <a:p>
            <a:r>
              <a:rPr lang="en-US" altLang="zh-CN" sz="2000"/>
              <a:t>4. </a:t>
            </a:r>
            <a:r>
              <a:rPr lang="zh-CN" altLang="en-US" sz="2000"/>
              <a:t>固定的32 bits操作码（opcode）⻓度，降低编码数量所产⽣的耗费，减轻解码和流⽔线的负担。</a:t>
            </a:r>
          </a:p>
          <a:p>
            <a:r>
              <a:rPr lang="en-US" altLang="zh-CN" sz="2000"/>
              <a:t>5. </a:t>
            </a:r>
            <a:r>
              <a:rPr lang="zh-CN" altLang="en-US" sz="2000"/>
              <a:t>⼤多均为⼀个CPU周期执⾏。</a:t>
            </a:r>
          </a:p>
          <a:p>
            <a:r>
              <a:rPr lang="zh-CN" altLang="en-US" sz="2000" b="1"/>
              <a:t>为了补强这种简单的设计⽅式，相较于同时期的处理器如Intel 80286和Motorola 68020，还多加了⼀些特殊设计：</a:t>
            </a:r>
          </a:p>
          <a:p>
            <a:r>
              <a:rPr lang="en-US" altLang="zh-CN" sz="2000"/>
              <a:t>1. </a:t>
            </a:r>
            <a:r>
              <a:rPr lang="zh-CN" altLang="en-US" sz="2000"/>
              <a:t>大部分指令可以条件式地执⾏，降低在分⽀时产生的负重，弥补早期芯⽚分⽀预测器的不⾜。</a:t>
            </a:r>
          </a:p>
          <a:p>
            <a:r>
              <a:rPr lang="en-US" altLang="zh-CN" sz="2000"/>
              <a:t>2. </a:t>
            </a:r>
            <a:r>
              <a:rPr lang="zh-CN" altLang="en-US" sz="2000"/>
              <a:t>算数指令只会在要求时更改条件编码（condition code）</a:t>
            </a:r>
          </a:p>
          <a:p>
            <a:r>
              <a:rPr lang="en-US" altLang="zh-CN" sz="2000"/>
              <a:t>3. </a:t>
            </a:r>
            <a:r>
              <a:rPr lang="zh-CN" altLang="en-US" sz="2000"/>
              <a:t>32-bit筒型位移器可用来执⾏大部分的算数指令和寻址计算而不会损失性能</a:t>
            </a:r>
          </a:p>
          <a:p>
            <a:r>
              <a:rPr lang="en-US" altLang="zh-CN" sz="2000"/>
              <a:t>4. </a:t>
            </a:r>
            <a:r>
              <a:rPr lang="zh-CN" altLang="en-US" sz="2000"/>
              <a:t>强⼤的索引寻址模式</a:t>
            </a:r>
          </a:p>
          <a:p>
            <a:r>
              <a:rPr lang="en-US" altLang="zh-CN" sz="2000"/>
              <a:t>5. </a:t>
            </a:r>
            <a:r>
              <a:rPr lang="zh-CN" altLang="en-US" sz="2000"/>
              <a:t>⽀持快速叶端函数调用的链寄存器</a:t>
            </a:r>
          </a:p>
          <a:p>
            <a:r>
              <a:rPr lang="en-US" altLang="zh-CN" sz="2000"/>
              <a:t>6. </a:t>
            </a:r>
            <a:r>
              <a:rPr lang="zh-CN" altLang="en-US" sz="2000"/>
              <a:t>精简但快速的双优先级中断子系统，具有可切换的寄存器组</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847" y="-375222"/>
            <a:ext cx="6190488" cy="1179576"/>
          </a:xfrm>
        </p:spPr>
        <p:txBody>
          <a:bodyPr/>
          <a:lstStyle/>
          <a:p>
            <a:r>
              <a:rPr sz="4000" dirty="0"/>
              <a:t>ARM转译运⾏x86程序</a:t>
            </a:r>
          </a:p>
        </p:txBody>
      </p:sp>
      <p:sp>
        <p:nvSpPr>
          <p:cNvPr id="10" name="Footer Placeholder 9"/>
          <p:cNvSpPr>
            <a:spLocks noGrp="1"/>
          </p:cNvSpPr>
          <p:nvPr>
            <p:ph type="ftr" sz="quarter" idx="11"/>
          </p:nvPr>
        </p:nvSpPr>
        <p:spPr>
          <a:xfrm>
            <a:off x="7964424" y="621792"/>
            <a:ext cx="4114800" cy="365125"/>
          </a:xfrm>
        </p:spPr>
        <p:txBody>
          <a:bodyPr/>
          <a:lstStyle/>
          <a:p>
            <a:r>
              <a:rPr lang="en-US" dirty="0"/>
              <a:t>Presentation Title</a:t>
            </a:r>
          </a:p>
        </p:txBody>
      </p:sp>
      <p:sp>
        <p:nvSpPr>
          <p:cNvPr id="11" name="Slide Number Placeholder 10"/>
          <p:cNvSpPr>
            <a:spLocks noGrp="1"/>
          </p:cNvSpPr>
          <p:nvPr>
            <p:ph type="sldNum" sz="quarter" idx="12"/>
          </p:nvPr>
        </p:nvSpPr>
        <p:spPr>
          <a:xfrm>
            <a:off x="8610600" y="6356350"/>
            <a:ext cx="2743200" cy="365125"/>
          </a:xfrm>
        </p:spPr>
        <p:txBody>
          <a:bodyPr/>
          <a:lstStyle/>
          <a:p>
            <a:fld id="{D8DA9DAA-006C-4F4B-980E-E3DF019B24E2}" type="slidenum">
              <a:rPr lang="en-US" smtClean="0"/>
              <a:t>9</a:t>
            </a:fld>
            <a:endParaRPr lang="en-US" dirty="0"/>
          </a:p>
        </p:txBody>
      </p:sp>
      <p:sp>
        <p:nvSpPr>
          <p:cNvPr id="4" name="文本框 3"/>
          <p:cNvSpPr txBox="1"/>
          <p:nvPr/>
        </p:nvSpPr>
        <p:spPr>
          <a:xfrm>
            <a:off x="873125" y="1716405"/>
            <a:ext cx="10160635" cy="3230245"/>
          </a:xfrm>
          <a:prstGeom prst="rect">
            <a:avLst/>
          </a:prstGeom>
          <a:noFill/>
        </p:spPr>
        <p:txBody>
          <a:bodyPr wrap="square" rtlCol="0">
            <a:spAutoFit/>
          </a:bodyPr>
          <a:lstStyle/>
          <a:p>
            <a:r>
              <a:rPr lang="zh-CN" altLang="en-US" sz="2400" b="1"/>
              <a:t>指令格式</a:t>
            </a:r>
          </a:p>
          <a:p>
            <a:r>
              <a:rPr lang="zh-CN" altLang="en-US" sz="3600" b="1"/>
              <a:t>&lt;opcode&gt; {&lt;cond&gt;} {S} &lt;Rd&gt;,&lt;Rn&gt; {,&lt;operand2&gt;}</a:t>
            </a:r>
          </a:p>
          <a:p>
            <a:r>
              <a:rPr lang="zh-CN" altLang="en-US" sz="2400"/>
              <a:t>其中，&lt;&gt;内的项是必须的，{}内的项是可选的。opcode是指令助记符，如ADD（加法），SUB（减法），MOV（移动）等。cond是执⾏条件，与编码格式中的cond相对应。S是可选后缀，表⽰是否影响CPSR寄存器的值，CPSR寄存器是⽤于存储条件标志位和其他状态信息的寄存器。Rd是⽬标寄存器，Rn是第⼀个操作数的寄存器，operand2是第⼆个操作数，它可以是⽴即数，寄存器，或寄存器移位⽅式。</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GVkNDA5OWYwYTI0YjhkMWM0NjUwMDZjOGQzYjE4MzMifQ=="/>
</p:tagLst>
</file>

<file path=ppt/tags/tag10.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TABLE_ENDDRAG_ORIGIN_RECT" val="804*287"/>
  <p:tag name="TABLE_ENDDRAG_RECT" val="78*136*804*287"/>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ags/tag8.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PA" val="v5.2.9"/>
  <p:tag name="KSO_WM_BEAUTIFY_FLAG" val=""/>
</p:tagLst>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46331494-2B4C-4D3C-A5D2-BA1DC99CD22C}">
  <ds:schemaRefs/>
</ds:datastoreItem>
</file>

<file path=customXml/itemProps2.xml><?xml version="1.0" encoding="utf-8"?>
<ds:datastoreItem xmlns:ds="http://schemas.openxmlformats.org/officeDocument/2006/customXml" ds:itemID="{59275799-781E-48CE-9F54-0C35EC7B470A}">
  <ds:schemaRefs/>
</ds:datastoreItem>
</file>

<file path=customXml/itemProps3.xml><?xml version="1.0" encoding="utf-8"?>
<ds:datastoreItem xmlns:ds="http://schemas.openxmlformats.org/officeDocument/2006/customXml" ds:itemID="{CE69D2E8-20DE-4F32-923E-07859F820D7B}">
  <ds:schemaRefs/>
</ds:datastoreItem>
</file>

<file path=docProps/app.xml><?xml version="1.0" encoding="utf-8"?>
<Properties xmlns="http://schemas.openxmlformats.org/officeDocument/2006/extended-properties" xmlns:vt="http://schemas.openxmlformats.org/officeDocument/2006/docPropsVTypes">
  <TotalTime>15</TotalTime>
  <Words>1829</Words>
  <Application>Microsoft Office PowerPoint</Application>
  <PresentationFormat>宽屏</PresentationFormat>
  <Paragraphs>187</Paragraphs>
  <Slides>24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24</vt:i4>
      </vt:variant>
    </vt:vector>
  </HeadingPairs>
  <TitlesOfParts>
    <vt:vector size="29" baseType="lpstr">
      <vt:lpstr>宋体</vt:lpstr>
      <vt:lpstr>Arial</vt:lpstr>
      <vt:lpstr>Calibri</vt:lpstr>
      <vt:lpstr>Univers</vt:lpstr>
      <vt:lpstr>GradientUnivers</vt:lpstr>
      <vt:lpstr>Galaxy</vt:lpstr>
      <vt:lpstr>目录</vt:lpstr>
      <vt:lpstr>Introduction</vt:lpstr>
      <vt:lpstr>ARM架构发展历程</vt:lpstr>
      <vt:lpstr>ARM架构</vt:lpstr>
      <vt:lpstr>ARM架构发展概述</vt:lpstr>
      <vt:lpstr>ARM架构发展概述</vt:lpstr>
      <vt:lpstr>ARM转译运⾏x86程序</vt:lpstr>
      <vt:lpstr>ARM转译运⾏x86程序</vt:lpstr>
      <vt:lpstr>Table</vt:lpstr>
      <vt:lpstr>x86架构发展简介</vt:lpstr>
      <vt:lpstr>x86架构</vt:lpstr>
      <vt:lpstr>x86架构</vt:lpstr>
      <vt:lpstr>x86架构</vt:lpstr>
      <vt:lpstr>x86指令格式</vt:lpstr>
      <vt:lpstr>  arm架构和x86架构对比</vt:lpstr>
      <vt:lpstr>arm架构和x86架构对比</vt:lpstr>
      <vt:lpstr>The way to get started is to quit talking and begin doing.</vt:lpstr>
      <vt:lpstr>team</vt:lpstr>
      <vt:lpstr>Timeline</vt:lpstr>
      <vt:lpstr>Title 2 column</vt:lpstr>
      <vt:lpstr>Title 3 column</vt:lpstr>
      <vt:lpstr>Summary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Galaxy</dc:title>
  <dc:creator/>
  <cp:lastModifiedBy>远航 刘</cp:lastModifiedBy>
  <cp:revision>12</cp:revision>
  <dcterms:created xsi:type="dcterms:W3CDTF">2024-01-11T13:38:00Z</dcterms:created>
  <dcterms:modified xsi:type="dcterms:W3CDTF">2024-01-12T10:22:26Z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y fmtid="{D5CDD505-2E9C-101B-9397-08002B2CF9AE}" pid="4" name="ICV">
    <vt:lpwstr>A65ED0B3B4B04994A41DE1223DB71C7B_12</vt:lpwstr>
  </property>
  <property fmtid="{D5CDD505-2E9C-101B-9397-08002B2CF9AE}" pid="5" name="KSOProductBuildVer">
    <vt:lpwstr>2052-12.1.0.16120</vt:lpwstr>
  </property>
</Properties>
</file>